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a:defRPr sz="1500"/>
            </a:pPr>
            <a:r>
              <a:t>MANUS: Vi ska delta på Future Minds Sustainability hackathon, som sker DATUM XX.  </a:t>
            </a:r>
          </a:p>
          <a:p>
            <a:pPr>
              <a:defRPr sz="1500"/>
            </a:pPr>
            <a:r>
              <a:t>Ni ska då på 3 timmar få jobba fram idéer på lösningar till en hållbarhetsutmaning hos Världsnaturfonden, WWF. </a:t>
            </a:r>
          </a:p>
          <a:p>
            <a:pPr>
              <a:defRPr sz="1500"/>
            </a:pPr>
            <a:r>
              <a:t>Exakt vad utmaningen är och hur ni ska gå tillväga för att jobba fram era idéer kommer ni att få veta först då, det blir skarpt läge med instruktioner på plats. Tills dess ska ni förbereda er och det är det vi gör nu.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MANUS: Ett bra sätt att tydligt visa hur de tre dimensionerna av hållbarhet hänger ihop, och behöver passa i varandra, är med denna tårt-bild. Här ser vi också var de globala målen passar in i det hela. </a:t>
            </a:r>
          </a:p>
          <a:p>
            <a:pPr/>
          </a:p>
          <a:p>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r>
              <a:t>INSTRUKTIONER: Visa denna film som är en sammanfattning av de Globala målen, ett sätt att låta eleverna repetera hållbar utveckling - om ni behöver det.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r>
              <a:t>INSTRUKTIONER: </a:t>
            </a:r>
          </a:p>
          <a:p>
            <a:pPr/>
            <a:r>
              <a:t>Låt eleverna först själva skriva ner minst 3 globala mål som de tycker är viktigast. </a:t>
            </a:r>
          </a:p>
          <a:p>
            <a:pPr/>
            <a:r>
              <a:t>Låt sedan eleverna sitta i par eller smågrupper och jämföra varandras listor och diskutera. </a:t>
            </a:r>
          </a:p>
          <a:p>
            <a:pPr/>
            <a:r>
              <a:t>Gå sedan igenom tillsammans i helklass och se om ni kan komma överens om vilka mål som klassen tycker är viktigast - och varför det är så svårt att välja eller inte välja.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r>
              <a:t>MANUS: I vår utmaning kommer vi att arbeta med en speciell del av hållbarhet - den ska vi dyka ner i nu.</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p>
            <a:pPr>
              <a:defRPr sz="1600"/>
            </a:pPr>
            <a:r>
              <a:t>MANUS: Erat tema i hackathon är “Matmakt &amp; Påverkan på skolmaten” och aktören ni ska jobba fram lösningar till är WWF.</a:t>
            </a:r>
          </a:p>
          <a:p>
            <a:pPr>
              <a:defRPr sz="1600"/>
            </a:pPr>
            <a:r>
              <a:t>Ta ca 20 minuter och läs på om WWF och temat i era elevhandböcker. </a:t>
            </a:r>
          </a:p>
          <a:p>
            <a:pPr/>
            <a:r>
              <a:rPr sz="1600"/>
              <a:t>INSTRUKTIONER: Här läser eleverna på om WWF i sina elevhandböcker.</a:t>
            </a:r>
            <a: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a:p>
        </p:txBody>
      </p:sp>
      <p:sp>
        <p:nvSpPr>
          <p:cNvPr id="264" name="Shape 264"/>
          <p:cNvSpPr/>
          <p:nvPr>
            <p:ph type="body" sz="quarter" idx="1"/>
          </p:nvPr>
        </p:nvSpPr>
        <p:spPr>
          <a:prstGeom prst="rect">
            <a:avLst/>
          </a:prstGeom>
        </p:spPr>
        <p:txBody>
          <a:bodyPr/>
          <a:lstStyle>
            <a:lvl1pPr>
              <a:defRPr sz="1900"/>
            </a:lvl1pPr>
          </a:lstStyle>
          <a:p>
            <a:pPr/>
            <a:r>
              <a:t>INSTRUKTIONER: Den här bilden kan ligga uppe på skärmen medan eleverna läser i sina handböcker som en påminnelse om att skriva ner det de inte förstår eller är osäkra på. De kan skriva i egna skrivhäften eller på papper du delar ut.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lvl1pPr>
              <a:defRPr sz="1800"/>
            </a:lvl1pPr>
          </a:lstStyle>
          <a:p>
            <a:pPr/>
            <a:r>
              <a:t>INSTRUKTIONER: När eleverna har läst på om aktören och temat i sin handbok kan ni kort gå igenom denna bild som fångar upp ett par viktiga punkter om temat. Gå igenom dem tillsammans med klassen och fråga om de kan komma på fler punkter som sammanfattar vad de läste i handboken.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INSTRUKTIONER: Låt eleverna först tänka själva, sedan arbeta i par/grupp. Sedan kort redovisning i helklass.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r>
              <a:t>MANUS: De globala mål som närmast knyter an till vårt tema och vår utmaning om matmakt &amp; påverkan på skolmaten med WWF är mål 12, 13 &amp; 15. Därför ska ni få läsa in er särskilt på dessa.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lvl1pPr>
              <a:defRPr sz="1800"/>
            </a:lvl1pPr>
          </a:lstStyle>
          <a:p>
            <a:pPr/>
            <a:r>
              <a:t>INSTRUKTIONER: Efter att eleverna har läst på om sina mål testar de sin kunskap på https://www.globalamalen.se/malkompassen/ Tydliggör att det är dessa tre mål de ska göra i kompassen, och inte alla, eftersom de kopplar till just deras utmaning och tema.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p>
            <a:pPr/>
            <a:r>
              <a:t>Det är Future Minds som arrangerar Sustainability Hackathon.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Låt eleverna först tänka själva, sedan arbeta i par/grupp. Sedan kort redovisning i helklass.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r>
              <a:t>INSTRUKTIONER: Beskrivning av övningen finns i lärarhandledningen. </a:t>
            </a:r>
          </a:p>
          <a:p>
            <a:pPr/>
            <a:r>
              <a:t>Låt bilden ligga uppe så att alla elever kan se beskrivningen av fåglarna.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INSTRUKTIONER: Beskrivning av övningen och handout av kontrakt-mall finns i lärarhandledningen. Låt bilden ligga uppe så att alla elever kan se.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p>
            <a:pPr/>
            <a:r>
              <a:t>INSTRUKTIONER: Beskrivning av övningen finns i lärarhandledningen. </a:t>
            </a:r>
          </a:p>
          <a:p>
            <a:pPr/>
            <a:r>
              <a:t>Låt bilden ligga uppe så att alla elever kan se.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INSTRUKTIONER: Beskrivning av övningen finns i lärarhandledningen. </a:t>
            </a:r>
          </a:p>
          <a:p>
            <a:pPr/>
            <a:r>
              <a:t>Låt bilden ligga uppe så att alla elever kan se.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INSTRUKTIONER: Beskrivning och instruktioner till denna övning finns på Future Minds webb, modul 2: https://futuremindssweden.se/wp-content/uploads/2021/08/kreativitetstracc88ning-med-potatis-1.pdf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hape 343"/>
          <p:cNvSpPr/>
          <p:nvPr>
            <p:ph type="sldImg"/>
          </p:nvPr>
        </p:nvSpPr>
        <p:spPr>
          <a:prstGeom prst="rect">
            <a:avLst/>
          </a:prstGeom>
        </p:spPr>
        <p:txBody>
          <a:bodyPr/>
          <a:lstStyle/>
          <a:p>
            <a:pPr/>
          </a:p>
        </p:txBody>
      </p:sp>
      <p:sp>
        <p:nvSpPr>
          <p:cNvPr id="344" name="Shape 344"/>
          <p:cNvSpPr/>
          <p:nvPr>
            <p:ph type="body" sz="quarter" idx="1"/>
          </p:nvPr>
        </p:nvSpPr>
        <p:spPr>
          <a:prstGeom prst="rect">
            <a:avLst/>
          </a:prstGeom>
        </p:spPr>
        <p:txBody>
          <a:bodyPr/>
          <a:lstStyle/>
          <a:p>
            <a:pPr/>
            <a:r>
              <a:t>INSTRUKTIONER: Beskrivning av övningen finns i lärarhandledningen. </a:t>
            </a:r>
          </a:p>
          <a:p>
            <a:pPr/>
            <a:r>
              <a:t>Låt bilden ligga uppe så att alla elever kan se.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defRPr sz="1600"/>
            </a:pPr>
            <a:r>
              <a:t>INSTRUKTIONER: Beskrivning av övningen finns även i lärarhandledningen och på WWF’s webb: https://www.wwf.se/utbildning/uppgiftsbanken/maten-i-skolan-miljohansyn/ </a:t>
            </a:r>
          </a:p>
          <a:p>
            <a:pPr>
              <a:defRPr sz="1600"/>
            </a:pPr>
            <a:r>
              <a:t>Ge eleverna i uppdrag att undersöka er skolas miljöprofil när det gäller livsmedel genom att intervjua kökschefen och någon ur skolledningen. Använd gärna  intervjuprotokollet som stöd för eleverna, klicka på bilden för att komma dit.</a:t>
            </a:r>
          </a:p>
          <a:p>
            <a:pPr>
              <a:defRPr sz="1600"/>
            </a:pPr>
          </a:p>
          <a:p>
            <a:pPr>
              <a:defRPr sz="1600"/>
            </a:pPr>
            <a:r>
              <a:t>Diskutera med eleverna efter att undersökningen är genomförd:</a:t>
            </a:r>
          </a:p>
          <a:p>
            <a:pPr>
              <a:defRPr sz="1600"/>
            </a:pPr>
            <a:r>
              <a:t>– Vad tycker ni om skolans sätt att köpa in mat?</a:t>
            </a:r>
          </a:p>
          <a:p>
            <a:pPr>
              <a:defRPr sz="1600"/>
            </a:pPr>
            <a:r>
              <a:t>– Vad tycker ni skulle kunna förändras?</a:t>
            </a:r>
          </a:p>
          <a:p>
            <a:pPr>
              <a:defRPr sz="1600"/>
            </a:pPr>
            <a:r>
              <a:t>Kontakta kökschefen och skolledaren och delge de resultat och förslag eleverna kommit fram till.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p>
            <a:pPr>
              <a:defRPr sz="1500"/>
            </a:pPr>
            <a:r>
              <a:t>INSTRUKTIONER: Beskrivning av övningen finns även i lärarhandledningen och på WWF’s webb:  https://www.wwf.se/utbildning/uppgiftsbanken/gillade-du-din-skollunch/ </a:t>
            </a:r>
          </a:p>
          <a:p>
            <a:pPr>
              <a:defRPr sz="1500"/>
            </a:pPr>
            <a:r>
              <a:t>Hämta en tallrik med dagens skollunch och välj en portion som är tänkbar för en genomsnitts-elev i klassen.</a:t>
            </a:r>
          </a:p>
          <a:p>
            <a:pPr>
              <a:defRPr sz="1500"/>
            </a:pPr>
          </a:p>
          <a:p>
            <a:pPr>
              <a:defRPr sz="1500"/>
            </a:pPr>
            <a:r>
              <a:t>Diskutera fritt med lunchtallriken som utgångspunkt. Det kan till exempel gälla:</a:t>
            </a:r>
          </a:p>
          <a:p>
            <a:pPr>
              <a:defRPr sz="1500"/>
            </a:pPr>
            <a:r>
              <a:t>– Vilka ingredienser som kan identifieras?</a:t>
            </a:r>
          </a:p>
          <a:p>
            <a:pPr>
              <a:defRPr sz="1500"/>
            </a:pPr>
            <a:r>
              <a:t>– Vem som lagat maten och på vilket sätt?</a:t>
            </a:r>
          </a:p>
          <a:p>
            <a:pPr>
              <a:defRPr sz="1500"/>
            </a:pPr>
            <a:r>
              <a:t>– Vem som planerat matsedeln?</a:t>
            </a:r>
          </a:p>
          <a:p>
            <a:pPr>
              <a:defRPr sz="1500"/>
            </a:pPr>
            <a:r>
              <a:t>– Hur maten har transporterats?</a:t>
            </a:r>
          </a:p>
          <a:p>
            <a:pPr>
              <a:defRPr sz="1500"/>
            </a:pPr>
            <a:r>
              <a:t>– Hur matproduktionen påverkar miljön?</a:t>
            </a:r>
          </a:p>
          <a:p>
            <a:pPr>
              <a:defRPr sz="1500"/>
            </a:pPr>
            <a:r>
              <a:t>– Hur maten smakar?</a:t>
            </a:r>
          </a:p>
          <a:p>
            <a:pPr>
              <a:defRPr sz="1500"/>
            </a:pPr>
            <a:r>
              <a:t>– Vad maten kostar?</a:t>
            </a:r>
          </a:p>
          <a:p>
            <a:pPr>
              <a:defRPr sz="1500"/>
            </a:pPr>
          </a:p>
          <a:p>
            <a:pPr>
              <a:defRPr sz="1500"/>
            </a:pPr>
            <a:r>
              <a:t>Sammanfatta era kunskaper tillsammans, gärna i form av en mind-map = tankekarta. Leta efter svaret på de frågor ni inte kan besvara själva genom att fråga matsalspersonalen eller söka på internet. Beräkna hur mycket mat som slängs varje dag på skolan. Vad blir skolans kostnader för detta? Räkna om till svinn på ett läsår.</a:t>
            </a:r>
          </a:p>
          <a:p>
            <a:pPr>
              <a:defRPr sz="1500"/>
            </a:pPr>
          </a:p>
          <a:p>
            <a:pPr>
              <a:defRPr sz="1500"/>
            </a:pPr>
            <a:r>
              <a:t>– Vad skulle skolan istället kunna använda pengarna till?</a:t>
            </a:r>
          </a:p>
          <a:p>
            <a:pPr>
              <a:defRPr sz="1500"/>
            </a:pPr>
            <a:r>
              <a:t>– Hur mycket påverkar varje tallrik som slängs miljön? Använd Matkalkylatorn för att beräkna klimatpåverkan.</a:t>
            </a:r>
          </a:p>
          <a:p>
            <a:pPr>
              <a:defRPr sz="1500"/>
            </a:pPr>
          </a:p>
          <a:p>
            <a:pPr>
              <a:defRPr sz="1500"/>
            </a:pPr>
            <a:r>
              <a:t>Ta reda på var maten som slängs tar vägen.</a:t>
            </a:r>
          </a:p>
          <a:p>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hape 365"/>
          <p:cNvSpPr/>
          <p:nvPr>
            <p:ph type="sldImg"/>
          </p:nvPr>
        </p:nvSpPr>
        <p:spPr>
          <a:prstGeom prst="rect">
            <a:avLst/>
          </a:prstGeom>
        </p:spPr>
        <p:txBody>
          <a:bodyPr/>
          <a:lstStyle/>
          <a:p>
            <a:pPr/>
          </a:p>
        </p:txBody>
      </p:sp>
      <p:sp>
        <p:nvSpPr>
          <p:cNvPr id="366" name="Shape 366"/>
          <p:cNvSpPr/>
          <p:nvPr>
            <p:ph type="body" sz="quarter" idx="1"/>
          </p:nvPr>
        </p:nvSpPr>
        <p:spPr>
          <a:prstGeom prst="rect">
            <a:avLst/>
          </a:prstGeom>
        </p:spPr>
        <p:txBody>
          <a:bodyPr/>
          <a:lstStyle/>
          <a:p>
            <a:pPr/>
            <a:r>
              <a:t>Skriv in datum i presentationen eller skriv upp på tavla.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p>
            <a:pPr>
              <a:defRPr sz="1500"/>
            </a:pPr>
            <a:r>
              <a:t>MANUS: Här är hela processen som ni kommer att gå igenom innan, under och efter hackathon. </a:t>
            </a:r>
          </a:p>
          <a:p>
            <a:pPr>
              <a:defRPr sz="1500"/>
            </a:pPr>
            <a:r>
              <a:t>Det vi ska göra tillsammans idag/innan hackathonet är förberedelser så att vi har lagt en bra grund för att leverera på dagen för själva hackathonet! </a:t>
            </a:r>
          </a:p>
          <a:p>
            <a:pPr>
              <a:defRPr sz="1500"/>
            </a:pPr>
            <a:r>
              <a:t>För att kunna lösa ett problem eller utmaning behöver vi veta mer om själva ämnet och bakgrunden till det. Ni ska alltså INTE komma på några idéer på lösningar idag - utan nu fokuserar vi på att skapa bra FÖRUTSÄTTNINGAR för att göra ett bra hack - som att lära oss mer om aktören och temat och skapa powerteams!</a:t>
            </a:r>
          </a:p>
          <a:p>
            <a:pPr>
              <a:defRPr sz="1500"/>
            </a:pPr>
          </a:p>
          <a:p>
            <a:pPr>
              <a:defRPr sz="1500"/>
            </a:pPr>
            <a:r>
              <a:t>På dagen för själva hackathonet kommer ni att få alla instruktioner ni behöver då för att jobba fram idéer - då blir det skarpt läge direkt!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INSTRUKTIONER: Såhär såg ett av de hackathon ut som genomfördes 2021. Titta på filmen för att få en känsla för vad ni ska få uppleva!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a:r>
              <a:t>INSTRUKTIONER: Låt eleverna räcka upp handen och svara på frågan, eller diskutera det i mindre grupper. </a:t>
            </a:r>
          </a:p>
          <a:p>
            <a:pPr/>
            <a:r>
              <a:t>Syftet är att få upp argument som visar för eleverna varför det är så viktigt att de lär sig mer om samhällets utmaningar och ser det som sin roll att vara med och lösa dem, ex:</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p>
            <a:pPr/>
            <a:r>
              <a:t>MANUS: För att kunna lösa vår hållbarhetsutmaning på hackathonet behöver vi kunskap. Vi börjar med att prata lite generellt om hållbarhet.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r>
              <a:t>INSTRUKTIONER: Låt eleverna först själva skriva ner minst 3 saker de minns från undervisning kring hållbarhetsfrågor förra året. Låt sedan eleverna sitta i par eller smågrupper och jämföra varandras listor och diskutera. Detta görs för att de tillsammans ska kunna fräscha upp minnet.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r>
              <a:t>INSTRUKTIONER: Visa denna film (från Future Minds modul 1) som går igenom vad hållbar utveckling är om du behöver låta eleverna repetera hållbar utveckling.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r>
              <a:t>INSTRUKTIONER: Låt eleverna sitta i par eller smågrupper och diskutera. Gå sedan igenom i helklass vad de kommit fram till.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
    <p:spTree>
      <p:nvGrpSpPr>
        <p:cNvPr id="1" name=""/>
        <p:cNvGrpSpPr/>
        <p:nvPr/>
      </p:nvGrpSpPr>
      <p:grpSpPr>
        <a:xfrm>
          <a:off x="0" y="0"/>
          <a:ext cx="0" cy="0"/>
          <a:chOff x="0" y="0"/>
          <a:chExt cx="0" cy="0"/>
        </a:xfrm>
      </p:grpSpPr>
      <p:sp>
        <p:nvSpPr>
          <p:cNvPr id="11" name="Skapare och datum"/>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Skapare och datum</a:t>
            </a:r>
          </a:p>
        </p:txBody>
      </p:sp>
      <p:sp>
        <p:nvSpPr>
          <p:cNvPr id="12" name="Presentationstitel"/>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Presentations­titel</a:t>
            </a:r>
          </a:p>
        </p:txBody>
      </p:sp>
      <p:sp>
        <p:nvSpPr>
          <p:cNvPr id="13" name="Brödtext nivå ett…"/>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Presentations­undertitel</a:t>
            </a:r>
          </a:p>
          <a:p>
            <a:pPr lvl="1"/>
            <a:r>
              <a:t/>
            </a:r>
          </a:p>
          <a:p>
            <a:pPr lvl="2"/>
            <a:r>
              <a:t/>
            </a:r>
          </a:p>
          <a:p>
            <a:pPr lvl="3"/>
            <a:r>
              <a:t/>
            </a:r>
          </a:p>
          <a:p>
            <a:pPr lvl="4"/>
            <a:r>
              <a:t/>
            </a:r>
          </a:p>
        </p:txBody>
      </p:sp>
      <p:sp>
        <p:nvSpPr>
          <p:cNvPr id="14"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Uttryck">
    <p:spTree>
      <p:nvGrpSpPr>
        <p:cNvPr id="1" name=""/>
        <p:cNvGrpSpPr/>
        <p:nvPr/>
      </p:nvGrpSpPr>
      <p:grpSpPr>
        <a:xfrm>
          <a:off x="0" y="0"/>
          <a:ext cx="0" cy="0"/>
          <a:chOff x="0" y="0"/>
          <a:chExt cx="0" cy="0"/>
        </a:xfrm>
      </p:grpSpPr>
      <p:sp>
        <p:nvSpPr>
          <p:cNvPr id="98" name="Brödtext nivå ett…"/>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Uttryck</a:t>
            </a:r>
          </a:p>
          <a:p>
            <a:pPr lvl="1"/>
            <a:r>
              <a:t/>
            </a:r>
          </a:p>
          <a:p>
            <a:pPr lvl="2"/>
            <a:r>
              <a:t/>
            </a:r>
          </a:p>
          <a:p>
            <a:pPr lvl="3"/>
            <a:r>
              <a:t/>
            </a:r>
          </a:p>
          <a:p>
            <a:pPr lvl="4"/>
            <a:r>
              <a:t/>
            </a:r>
          </a:p>
        </p:txBody>
      </p:sp>
      <p:sp>
        <p:nvSpPr>
          <p:cNvPr id="99"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ort faktum">
    <p:spTree>
      <p:nvGrpSpPr>
        <p:cNvPr id="1" name=""/>
        <p:cNvGrpSpPr/>
        <p:nvPr/>
      </p:nvGrpSpPr>
      <p:grpSpPr>
        <a:xfrm>
          <a:off x="0" y="0"/>
          <a:ext cx="0" cy="0"/>
          <a:chOff x="0" y="0"/>
          <a:chExt cx="0" cy="0"/>
        </a:xfrm>
      </p:grpSpPr>
      <p:sp>
        <p:nvSpPr>
          <p:cNvPr id="106" name="Brödtext nivå ett…"/>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100 %</a:t>
            </a:r>
          </a:p>
          <a:p>
            <a:pPr lvl="1"/>
            <a:r>
              <a:t/>
            </a:r>
          </a:p>
          <a:p>
            <a:pPr lvl="2"/>
            <a:r>
              <a:t/>
            </a:r>
          </a:p>
          <a:p>
            <a:pPr lvl="3"/>
            <a:r>
              <a:t/>
            </a:r>
          </a:p>
          <a:p>
            <a:pPr lvl="4"/>
            <a:r>
              <a:t/>
            </a:r>
          </a:p>
        </p:txBody>
      </p:sp>
      <p:sp>
        <p:nvSpPr>
          <p:cNvPr id="107" name="Fakta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Faktainformation</a:t>
            </a:r>
          </a:p>
        </p:txBody>
      </p:sp>
      <p:sp>
        <p:nvSpPr>
          <p:cNvPr id="108"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
    <p:spTree>
      <p:nvGrpSpPr>
        <p:cNvPr id="1" name=""/>
        <p:cNvGrpSpPr/>
        <p:nvPr/>
      </p:nvGrpSpPr>
      <p:grpSpPr>
        <a:xfrm>
          <a:off x="0" y="0"/>
          <a:ext cx="0" cy="0"/>
          <a:chOff x="0" y="0"/>
          <a:chExt cx="0" cy="0"/>
        </a:xfrm>
      </p:grpSpPr>
      <p:sp>
        <p:nvSpPr>
          <p:cNvPr id="115" name="Tillskrivning"/>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Tillskrivning</a:t>
            </a:r>
          </a:p>
        </p:txBody>
      </p:sp>
      <p:sp>
        <p:nvSpPr>
          <p:cNvPr id="116" name="Brödtext nivå ett…"/>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”Framträdande citat”</a:t>
            </a:r>
          </a:p>
          <a:p>
            <a:pPr lvl="1"/>
            <a:r>
              <a:t/>
            </a:r>
          </a:p>
          <a:p>
            <a:pPr lvl="2"/>
            <a:r>
              <a:t/>
            </a:r>
          </a:p>
          <a:p>
            <a:pPr lvl="3"/>
            <a:r>
              <a:t/>
            </a:r>
          </a:p>
          <a:p>
            <a:pPr lvl="4"/>
            <a:r>
              <a:t/>
            </a:r>
          </a:p>
        </p:txBody>
      </p:sp>
      <p:sp>
        <p:nvSpPr>
          <p:cNvPr id="117"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sida">
    <p:spTree>
      <p:nvGrpSpPr>
        <p:cNvPr id="1" name=""/>
        <p:cNvGrpSpPr/>
        <p:nvPr/>
      </p:nvGrpSpPr>
      <p:grpSpPr>
        <a:xfrm>
          <a:off x="0" y="0"/>
          <a:ext cx="0" cy="0"/>
          <a:chOff x="0" y="0"/>
          <a:chExt cx="0" cy="0"/>
        </a:xfrm>
      </p:grpSpPr>
      <p:sp>
        <p:nvSpPr>
          <p:cNvPr id="124" name="Skål med sallad med stekt ris, kokta ägg och ätpinnar"/>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Skål med laxkakor, sallad och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Skål med pappardellepasta med persiljesmör, rostade hasselnötter och hyvlad parmesanost"/>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ld">
    <p:spTree>
      <p:nvGrpSpPr>
        <p:cNvPr id="1" name=""/>
        <p:cNvGrpSpPr/>
        <p:nvPr/>
      </p:nvGrpSpPr>
      <p:grpSpPr>
        <a:xfrm>
          <a:off x="0" y="0"/>
          <a:ext cx="0" cy="0"/>
          <a:chOff x="0" y="0"/>
          <a:chExt cx="0" cy="0"/>
        </a:xfrm>
      </p:grpSpPr>
      <p:sp>
        <p:nvSpPr>
          <p:cNvPr id="134" name="skål med sallad med stekt ris, kokta ägg och ätpinnar"/>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Diabildsnumm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om">
    <p:spTree>
      <p:nvGrpSpPr>
        <p:cNvPr id="1" name=""/>
        <p:cNvGrpSpPr/>
        <p:nvPr/>
      </p:nvGrpSpPr>
      <p:grpSpPr>
        <a:xfrm>
          <a:off x="0" y="0"/>
          <a:ext cx="0" cy="0"/>
          <a:chOff x="0" y="0"/>
          <a:chExt cx="0" cy="0"/>
        </a:xfrm>
      </p:grpSpPr>
      <p:sp>
        <p:nvSpPr>
          <p:cNvPr id="142"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ch bild">
    <p:spTree>
      <p:nvGrpSpPr>
        <p:cNvPr id="1" name=""/>
        <p:cNvGrpSpPr/>
        <p:nvPr/>
      </p:nvGrpSpPr>
      <p:grpSpPr>
        <a:xfrm>
          <a:off x="0" y="0"/>
          <a:ext cx="0" cy="0"/>
          <a:chOff x="0" y="0"/>
          <a:chExt cx="0" cy="0"/>
        </a:xfrm>
      </p:grpSpPr>
      <p:sp>
        <p:nvSpPr>
          <p:cNvPr id="21" name="Avokador och lime"/>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stitel"/>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Presentations­titel</a:t>
            </a:r>
          </a:p>
        </p:txBody>
      </p:sp>
      <p:sp>
        <p:nvSpPr>
          <p:cNvPr id="23" name="Skapare och datum"/>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Skapare och datum</a:t>
            </a:r>
          </a:p>
        </p:txBody>
      </p:sp>
      <p:sp>
        <p:nvSpPr>
          <p:cNvPr id="24" name="Brödtext nivå ett…"/>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Presentations­undertitel</a:t>
            </a:r>
          </a:p>
          <a:p>
            <a:pPr lvl="1"/>
            <a:r>
              <a:t/>
            </a:r>
          </a:p>
          <a:p>
            <a:pPr lvl="2"/>
            <a:r>
              <a:t/>
            </a:r>
          </a:p>
          <a:p>
            <a:pPr lvl="3"/>
            <a:r>
              <a:t/>
            </a:r>
          </a:p>
          <a:p>
            <a:pPr lvl="4"/>
            <a:r>
              <a:t/>
            </a:r>
          </a:p>
        </p:txBody>
      </p:sp>
      <p:sp>
        <p:nvSpPr>
          <p:cNvPr id="25"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ch bild, alt.">
    <p:spTree>
      <p:nvGrpSpPr>
        <p:cNvPr id="1" name=""/>
        <p:cNvGrpSpPr/>
        <p:nvPr/>
      </p:nvGrpSpPr>
      <p:grpSpPr>
        <a:xfrm>
          <a:off x="0" y="0"/>
          <a:ext cx="0" cy="0"/>
          <a:chOff x="0" y="0"/>
          <a:chExt cx="0" cy="0"/>
        </a:xfrm>
      </p:grpSpPr>
      <p:sp>
        <p:nvSpPr>
          <p:cNvPr id="32" name="Skål med laxkakor, sallad och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Diabildstitel"/>
          <p:cNvSpPr txBox="1"/>
          <p:nvPr>
            <p:ph type="title" hasCustomPrompt="1"/>
          </p:nvPr>
        </p:nvSpPr>
        <p:spPr>
          <a:xfrm>
            <a:off x="1206500" y="1270000"/>
            <a:ext cx="9779000" cy="5882273"/>
          </a:xfrm>
          <a:prstGeom prst="rect">
            <a:avLst/>
          </a:prstGeom>
        </p:spPr>
        <p:txBody>
          <a:bodyPr anchor="b"/>
          <a:lstStyle/>
          <a:p>
            <a:pPr/>
            <a:r>
              <a:t>Diabilds­titel</a:t>
            </a:r>
          </a:p>
        </p:txBody>
      </p:sp>
      <p:sp>
        <p:nvSpPr>
          <p:cNvPr id="34" name="Brödtext nivå ett…"/>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Diabildsundertitel</a:t>
            </a:r>
          </a:p>
          <a:p>
            <a:pPr lvl="1"/>
            <a:r>
              <a:t/>
            </a:r>
          </a:p>
          <a:p>
            <a:pPr lvl="2"/>
            <a:r>
              <a:t/>
            </a:r>
          </a:p>
          <a:p>
            <a:pPr lvl="3"/>
            <a:r>
              <a:t/>
            </a:r>
          </a:p>
          <a:p>
            <a:pPr lvl="4"/>
            <a:r>
              <a:t/>
            </a:r>
          </a:p>
        </p:txBody>
      </p:sp>
      <p:sp>
        <p:nvSpPr>
          <p:cNvPr id="35" name="Diabildsnumm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ch punkter">
    <p:spTree>
      <p:nvGrpSpPr>
        <p:cNvPr id="1" name=""/>
        <p:cNvGrpSpPr/>
        <p:nvPr/>
      </p:nvGrpSpPr>
      <p:grpSpPr>
        <a:xfrm>
          <a:off x="0" y="0"/>
          <a:ext cx="0" cy="0"/>
          <a:chOff x="0" y="0"/>
          <a:chExt cx="0" cy="0"/>
        </a:xfrm>
      </p:grpSpPr>
      <p:sp>
        <p:nvSpPr>
          <p:cNvPr id="42" name="Diabildstitel"/>
          <p:cNvSpPr txBox="1"/>
          <p:nvPr>
            <p:ph type="title" hasCustomPrompt="1"/>
          </p:nvPr>
        </p:nvSpPr>
        <p:spPr>
          <a:prstGeom prst="rect">
            <a:avLst/>
          </a:prstGeom>
        </p:spPr>
        <p:txBody>
          <a:bodyPr/>
          <a:lstStyle/>
          <a:p>
            <a:pPr/>
            <a:r>
              <a:t>Diabilds­titel</a:t>
            </a:r>
          </a:p>
        </p:txBody>
      </p:sp>
      <p:sp>
        <p:nvSpPr>
          <p:cNvPr id="43" name="Diabildsundertitel"/>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Diabildsundertitel</a:t>
            </a:r>
          </a:p>
        </p:txBody>
      </p:sp>
      <p:sp>
        <p:nvSpPr>
          <p:cNvPr id="44" name="Brödtext nivå ett…"/>
          <p:cNvSpPr txBox="1"/>
          <p:nvPr>
            <p:ph type="body" idx="1" hasCustomPrompt="1"/>
          </p:nvPr>
        </p:nvSpPr>
        <p:spPr>
          <a:prstGeom prst="rect">
            <a:avLst/>
          </a:prstGeom>
        </p:spPr>
        <p:txBody>
          <a:bodyPr/>
          <a:lstStyle/>
          <a:p>
            <a:pPr/>
            <a:r>
              <a:t>Diabildspunkttext</a:t>
            </a:r>
          </a:p>
          <a:p>
            <a:pPr lvl="1"/>
            <a:r>
              <a:t/>
            </a:r>
          </a:p>
          <a:p>
            <a:pPr lvl="2"/>
            <a:r>
              <a:t/>
            </a:r>
          </a:p>
          <a:p>
            <a:pPr lvl="3"/>
            <a:r>
              <a:t/>
            </a:r>
          </a:p>
          <a:p>
            <a:pPr lvl="4"/>
            <a:r>
              <a:t/>
            </a:r>
          </a:p>
        </p:txBody>
      </p:sp>
      <p:sp>
        <p:nvSpPr>
          <p:cNvPr id="45"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kter">
    <p:spTree>
      <p:nvGrpSpPr>
        <p:cNvPr id="1" name=""/>
        <p:cNvGrpSpPr/>
        <p:nvPr/>
      </p:nvGrpSpPr>
      <p:grpSpPr>
        <a:xfrm>
          <a:off x="0" y="0"/>
          <a:ext cx="0" cy="0"/>
          <a:chOff x="0" y="0"/>
          <a:chExt cx="0" cy="0"/>
        </a:xfrm>
      </p:grpSpPr>
      <p:sp>
        <p:nvSpPr>
          <p:cNvPr id="52" name="Brödtext nivå ett…"/>
          <p:cNvSpPr txBox="1"/>
          <p:nvPr>
            <p:ph type="body" idx="1" hasCustomPrompt="1"/>
          </p:nvPr>
        </p:nvSpPr>
        <p:spPr>
          <a:prstGeom prst="rect">
            <a:avLst/>
          </a:prstGeom>
        </p:spPr>
        <p:txBody>
          <a:bodyPr numCol="2" spcCol="1098550"/>
          <a:lstStyle/>
          <a:p>
            <a:pPr/>
            <a:r>
              <a:t>Diabildspunkttext</a:t>
            </a:r>
          </a:p>
          <a:p>
            <a:pPr lvl="1"/>
            <a:r>
              <a:t/>
            </a:r>
          </a:p>
          <a:p>
            <a:pPr lvl="2"/>
            <a:r>
              <a:t/>
            </a:r>
          </a:p>
          <a:p>
            <a:pPr lvl="3"/>
            <a:r>
              <a:t/>
            </a:r>
          </a:p>
          <a:p>
            <a:pPr lvl="4"/>
            <a:r>
              <a:t/>
            </a:r>
          </a:p>
        </p:txBody>
      </p:sp>
      <p:sp>
        <p:nvSpPr>
          <p:cNvPr id="53"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punkter och bild">
    <p:spTree>
      <p:nvGrpSpPr>
        <p:cNvPr id="1" name=""/>
        <p:cNvGrpSpPr/>
        <p:nvPr/>
      </p:nvGrpSpPr>
      <p:grpSpPr>
        <a:xfrm>
          <a:off x="0" y="0"/>
          <a:ext cx="0" cy="0"/>
          <a:chOff x="0" y="0"/>
          <a:chExt cx="0" cy="0"/>
        </a:xfrm>
      </p:grpSpPr>
      <p:sp>
        <p:nvSpPr>
          <p:cNvPr id="60" name="Diabildsundertitel"/>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Diabildsundertitel</a:t>
            </a:r>
          </a:p>
        </p:txBody>
      </p:sp>
      <p:sp>
        <p:nvSpPr>
          <p:cNvPr id="61" name="Brödtext nivå ett…"/>
          <p:cNvSpPr txBox="1"/>
          <p:nvPr>
            <p:ph type="body" sz="half" idx="1" hasCustomPrompt="1"/>
          </p:nvPr>
        </p:nvSpPr>
        <p:spPr>
          <a:xfrm>
            <a:off x="1206500" y="4248504"/>
            <a:ext cx="9779000" cy="8256630"/>
          </a:xfrm>
          <a:prstGeom prst="rect">
            <a:avLst/>
          </a:prstGeom>
        </p:spPr>
        <p:txBody>
          <a:bodyPr/>
          <a:lstStyle/>
          <a:p>
            <a:pPr/>
            <a:r>
              <a:t>Diabildspunkttext</a:t>
            </a:r>
          </a:p>
          <a:p>
            <a:pPr lvl="1"/>
            <a:r>
              <a:t/>
            </a:r>
          </a:p>
          <a:p>
            <a:pPr lvl="2"/>
            <a:r>
              <a:t/>
            </a:r>
          </a:p>
          <a:p>
            <a:pPr lvl="3"/>
            <a:r>
              <a:t/>
            </a:r>
          </a:p>
          <a:p>
            <a:pPr lvl="4"/>
            <a:r>
              <a:t/>
            </a:r>
          </a:p>
        </p:txBody>
      </p:sp>
      <p:sp>
        <p:nvSpPr>
          <p:cNvPr id="62" name="Skål med pappardellepasta med persiljesmör, rostade hasselnötter och hyvlad parmesanost"/>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Diabildstitel"/>
          <p:cNvSpPr txBox="1"/>
          <p:nvPr>
            <p:ph type="title" hasCustomPrompt="1"/>
          </p:nvPr>
        </p:nvSpPr>
        <p:spPr>
          <a:xfrm>
            <a:off x="1206500" y="1079500"/>
            <a:ext cx="9779000" cy="1435100"/>
          </a:xfrm>
          <a:prstGeom prst="rect">
            <a:avLst/>
          </a:prstGeom>
        </p:spPr>
        <p:txBody>
          <a:bodyPr/>
          <a:lstStyle/>
          <a:p>
            <a:pPr/>
            <a:r>
              <a:t>Diabilds­titel</a:t>
            </a:r>
          </a:p>
        </p:txBody>
      </p:sp>
      <p:sp>
        <p:nvSpPr>
          <p:cNvPr id="64"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vsnitt">
    <p:spTree>
      <p:nvGrpSpPr>
        <p:cNvPr id="1" name=""/>
        <p:cNvGrpSpPr/>
        <p:nvPr/>
      </p:nvGrpSpPr>
      <p:grpSpPr>
        <a:xfrm>
          <a:off x="0" y="0"/>
          <a:ext cx="0" cy="0"/>
          <a:chOff x="0" y="0"/>
          <a:chExt cx="0" cy="0"/>
        </a:xfrm>
      </p:grpSpPr>
      <p:sp>
        <p:nvSpPr>
          <p:cNvPr id="71" name="Avsnittstitel"/>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Avsnittstitel</a:t>
            </a:r>
          </a:p>
        </p:txBody>
      </p:sp>
      <p:sp>
        <p:nvSpPr>
          <p:cNvPr id="72" name="Diabildsnumm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dast titel">
    <p:spTree>
      <p:nvGrpSpPr>
        <p:cNvPr id="1" name=""/>
        <p:cNvGrpSpPr/>
        <p:nvPr/>
      </p:nvGrpSpPr>
      <p:grpSpPr>
        <a:xfrm>
          <a:off x="0" y="0"/>
          <a:ext cx="0" cy="0"/>
          <a:chOff x="0" y="0"/>
          <a:chExt cx="0" cy="0"/>
        </a:xfrm>
      </p:grpSpPr>
      <p:sp>
        <p:nvSpPr>
          <p:cNvPr id="79" name="Diabildstitel"/>
          <p:cNvSpPr txBox="1"/>
          <p:nvPr>
            <p:ph type="title" hasCustomPrompt="1"/>
          </p:nvPr>
        </p:nvSpPr>
        <p:spPr>
          <a:xfrm>
            <a:off x="1206500" y="1079500"/>
            <a:ext cx="21971000" cy="1434949"/>
          </a:xfrm>
          <a:prstGeom prst="rect">
            <a:avLst/>
          </a:prstGeom>
        </p:spPr>
        <p:txBody>
          <a:bodyPr/>
          <a:lstStyle/>
          <a:p>
            <a:pPr/>
            <a:r>
              <a:t>Diabilds­titel</a:t>
            </a:r>
          </a:p>
        </p:txBody>
      </p:sp>
      <p:sp>
        <p:nvSpPr>
          <p:cNvPr id="80" name="Diabildsundertitel"/>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Diabildsundertitel</a:t>
            </a:r>
          </a:p>
        </p:txBody>
      </p:sp>
      <p:sp>
        <p:nvSpPr>
          <p:cNvPr id="81"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agordning">
    <p:spTree>
      <p:nvGrpSpPr>
        <p:cNvPr id="1" name=""/>
        <p:cNvGrpSpPr/>
        <p:nvPr/>
      </p:nvGrpSpPr>
      <p:grpSpPr>
        <a:xfrm>
          <a:off x="0" y="0"/>
          <a:ext cx="0" cy="0"/>
          <a:chOff x="0" y="0"/>
          <a:chExt cx="0" cy="0"/>
        </a:xfrm>
      </p:grpSpPr>
      <p:sp>
        <p:nvSpPr>
          <p:cNvPr id="88" name="Dagordning, titel"/>
          <p:cNvSpPr txBox="1"/>
          <p:nvPr>
            <p:ph type="title" hasCustomPrompt="1"/>
          </p:nvPr>
        </p:nvSpPr>
        <p:spPr>
          <a:xfrm>
            <a:off x="1206500" y="1079500"/>
            <a:ext cx="21971000" cy="1435100"/>
          </a:xfrm>
          <a:prstGeom prst="rect">
            <a:avLst/>
          </a:prstGeom>
        </p:spPr>
        <p:txBody>
          <a:bodyPr/>
          <a:lstStyle/>
          <a:p>
            <a:pPr/>
            <a:r>
              <a:t>Dagordning, titel</a:t>
            </a:r>
          </a:p>
        </p:txBody>
      </p:sp>
      <p:sp>
        <p:nvSpPr>
          <p:cNvPr id="89" name="Dagordning, undertitel"/>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Dagordning, undertitel</a:t>
            </a:r>
          </a:p>
        </p:txBody>
      </p:sp>
      <p:sp>
        <p:nvSpPr>
          <p:cNvPr id="90" name="Brödtext nivå ett…"/>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Ämnen på dagordningen</a:t>
            </a:r>
          </a:p>
          <a:p>
            <a:pPr lvl="1"/>
            <a:r>
              <a:t/>
            </a:r>
          </a:p>
          <a:p>
            <a:pPr lvl="2"/>
            <a:r>
              <a:t/>
            </a:r>
          </a:p>
          <a:p>
            <a:pPr lvl="3"/>
            <a:r>
              <a:t/>
            </a:r>
          </a:p>
          <a:p>
            <a:pPr lvl="4"/>
            <a:r>
              <a:t/>
            </a:r>
          </a:p>
        </p:txBody>
      </p:sp>
      <p:sp>
        <p:nvSpPr>
          <p:cNvPr id="91"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Diabildstitel"/>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Diabilds­titel</a:t>
            </a:r>
          </a:p>
        </p:txBody>
      </p:sp>
      <p:sp>
        <p:nvSpPr>
          <p:cNvPr id="3" name="Brödtext nivå ett…"/>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Diabildspunkttext</a:t>
            </a:r>
          </a:p>
          <a:p>
            <a:pPr lvl="1"/>
            <a:r>
              <a:t/>
            </a:r>
          </a:p>
          <a:p>
            <a:pPr lvl="2"/>
            <a:r>
              <a:t/>
            </a:r>
          </a:p>
          <a:p>
            <a:pPr lvl="3"/>
            <a:r>
              <a:t/>
            </a:r>
          </a:p>
          <a:p>
            <a:pPr lvl="4"/>
            <a:r>
              <a:t/>
            </a:r>
          </a:p>
        </p:txBody>
      </p:sp>
      <p:sp>
        <p:nvSpPr>
          <p:cNvPr id="4" name="Diabildsnumm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vimeo.com/642646543" TargetMode="External"/><Relationship Id="rId4"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www.youtube.com/watch?v=7JuQTTADfw0" TargetMode="External"/><Relationship Id="rId4"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s://www.globalamalen.se/malkompassen/" TargetMode="External"/><Relationship Id="rId4"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s://vimeo.com/manage/videos/709516813" TargetMode="External"/><Relationship Id="rId4"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WWF Lärarpresentation 2023_Sida_01.png" descr="WWF Lärarpresentation 2023_Sida_0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Diabildstitel"/>
          <p:cNvSpPr txBox="1"/>
          <p:nvPr>
            <p:ph type="title"/>
          </p:nvPr>
        </p:nvSpPr>
        <p:spPr>
          <a:prstGeom prst="rect">
            <a:avLst/>
          </a:prstGeom>
        </p:spPr>
        <p:txBody>
          <a:bodyPr/>
          <a:lstStyle/>
          <a:p>
            <a:pPr/>
          </a:p>
        </p:txBody>
      </p:sp>
      <p:sp>
        <p:nvSpPr>
          <p:cNvPr id="206" name="Diabildsundertitel"/>
          <p:cNvSpPr txBox="1"/>
          <p:nvPr>
            <p:ph type="body" idx="21"/>
          </p:nvPr>
        </p:nvSpPr>
        <p:spPr>
          <a:prstGeom prst="rect">
            <a:avLst/>
          </a:prstGeom>
        </p:spPr>
        <p:txBody>
          <a:bodyPr/>
          <a:lstStyle/>
          <a:p>
            <a:pPr/>
          </a:p>
        </p:txBody>
      </p:sp>
      <p:sp>
        <p:nvSpPr>
          <p:cNvPr id="207" name="Diabildspunkttext"/>
          <p:cNvSpPr txBox="1"/>
          <p:nvPr>
            <p:ph type="body" idx="1"/>
          </p:nvPr>
        </p:nvSpPr>
        <p:spPr>
          <a:prstGeom prst="rect">
            <a:avLst/>
          </a:prstGeom>
        </p:spPr>
        <p:txBody>
          <a:bodyPr/>
          <a:lstStyle/>
          <a:p>
            <a:pPr/>
          </a:p>
        </p:txBody>
      </p:sp>
      <p:pic>
        <p:nvPicPr>
          <p:cNvPr id="208" name="WWF Lärarpresentation 2023_Sida_10.png" descr="WWF Lärarpresentation 2023_Sida_10.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Diabildstitel"/>
          <p:cNvSpPr txBox="1"/>
          <p:nvPr>
            <p:ph type="title"/>
          </p:nvPr>
        </p:nvSpPr>
        <p:spPr>
          <a:prstGeom prst="rect">
            <a:avLst/>
          </a:prstGeom>
        </p:spPr>
        <p:txBody>
          <a:bodyPr/>
          <a:lstStyle/>
          <a:p>
            <a:pPr/>
          </a:p>
        </p:txBody>
      </p:sp>
      <p:sp>
        <p:nvSpPr>
          <p:cNvPr id="213" name="Diabildsundertitel"/>
          <p:cNvSpPr txBox="1"/>
          <p:nvPr>
            <p:ph type="body" idx="21"/>
          </p:nvPr>
        </p:nvSpPr>
        <p:spPr>
          <a:prstGeom prst="rect">
            <a:avLst/>
          </a:prstGeom>
        </p:spPr>
        <p:txBody>
          <a:bodyPr/>
          <a:lstStyle/>
          <a:p>
            <a:pPr/>
          </a:p>
        </p:txBody>
      </p:sp>
      <p:sp>
        <p:nvSpPr>
          <p:cNvPr id="214" name="Diabildspunkttext"/>
          <p:cNvSpPr txBox="1"/>
          <p:nvPr>
            <p:ph type="body" idx="1"/>
          </p:nvPr>
        </p:nvSpPr>
        <p:spPr>
          <a:prstGeom prst="rect">
            <a:avLst/>
          </a:prstGeom>
        </p:spPr>
        <p:txBody>
          <a:bodyPr/>
          <a:lstStyle/>
          <a:p>
            <a:pPr/>
          </a:p>
        </p:txBody>
      </p:sp>
      <p:pic>
        <p:nvPicPr>
          <p:cNvPr id="215" name="WWF Lärarpresentation 2023_Sida_11.png" descr="WWF Lärarpresentation 2023_Sida_11.png">
            <a:hlinkClick r:id="rId3" invalidUrl="" action="" tgtFrame="" tooltip="" history="1" highlightClick="0" endSnd="0"/>
          </p:cNvPr>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Diabildstitel"/>
          <p:cNvSpPr txBox="1"/>
          <p:nvPr>
            <p:ph type="title"/>
          </p:nvPr>
        </p:nvSpPr>
        <p:spPr>
          <a:prstGeom prst="rect">
            <a:avLst/>
          </a:prstGeom>
        </p:spPr>
        <p:txBody>
          <a:bodyPr/>
          <a:lstStyle/>
          <a:p>
            <a:pPr/>
          </a:p>
        </p:txBody>
      </p:sp>
      <p:sp>
        <p:nvSpPr>
          <p:cNvPr id="220" name="Diabildsundertitel"/>
          <p:cNvSpPr txBox="1"/>
          <p:nvPr>
            <p:ph type="body" idx="21"/>
          </p:nvPr>
        </p:nvSpPr>
        <p:spPr>
          <a:prstGeom prst="rect">
            <a:avLst/>
          </a:prstGeom>
        </p:spPr>
        <p:txBody>
          <a:bodyPr/>
          <a:lstStyle/>
          <a:p>
            <a:pPr/>
          </a:p>
        </p:txBody>
      </p:sp>
      <p:sp>
        <p:nvSpPr>
          <p:cNvPr id="221" name="Diabildspunkttext"/>
          <p:cNvSpPr txBox="1"/>
          <p:nvPr>
            <p:ph type="body" idx="1"/>
          </p:nvPr>
        </p:nvSpPr>
        <p:spPr>
          <a:prstGeom prst="rect">
            <a:avLst/>
          </a:prstGeom>
        </p:spPr>
        <p:txBody>
          <a:bodyPr/>
          <a:lstStyle/>
          <a:p>
            <a:pPr/>
          </a:p>
        </p:txBody>
      </p:sp>
      <p:pic>
        <p:nvPicPr>
          <p:cNvPr id="222" name="WWF Lärarpresentation 2023_Sida_12.png" descr="WWF Lärarpresentation 2023_Sida_12.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Diabildstitel"/>
          <p:cNvSpPr txBox="1"/>
          <p:nvPr>
            <p:ph type="title"/>
          </p:nvPr>
        </p:nvSpPr>
        <p:spPr>
          <a:prstGeom prst="rect">
            <a:avLst/>
          </a:prstGeom>
        </p:spPr>
        <p:txBody>
          <a:bodyPr/>
          <a:lstStyle/>
          <a:p>
            <a:pPr/>
          </a:p>
        </p:txBody>
      </p:sp>
      <p:sp>
        <p:nvSpPr>
          <p:cNvPr id="227" name="Diabildsundertitel"/>
          <p:cNvSpPr txBox="1"/>
          <p:nvPr>
            <p:ph type="body" idx="21"/>
          </p:nvPr>
        </p:nvSpPr>
        <p:spPr>
          <a:prstGeom prst="rect">
            <a:avLst/>
          </a:prstGeom>
        </p:spPr>
        <p:txBody>
          <a:bodyPr/>
          <a:lstStyle/>
          <a:p>
            <a:pPr/>
          </a:p>
        </p:txBody>
      </p:sp>
      <p:sp>
        <p:nvSpPr>
          <p:cNvPr id="228" name="Diabildspunkttext"/>
          <p:cNvSpPr txBox="1"/>
          <p:nvPr>
            <p:ph type="body" idx="1"/>
          </p:nvPr>
        </p:nvSpPr>
        <p:spPr>
          <a:prstGeom prst="rect">
            <a:avLst/>
          </a:prstGeom>
        </p:spPr>
        <p:txBody>
          <a:bodyPr/>
          <a:lstStyle/>
          <a:p>
            <a:pPr/>
          </a:p>
        </p:txBody>
      </p:sp>
      <p:pic>
        <p:nvPicPr>
          <p:cNvPr id="229" name="WWF Lärarpresentation 2023_Sida_13.png" descr="WWF Lärarpresentation 2023_Sida_13.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Diabildstitel"/>
          <p:cNvSpPr txBox="1"/>
          <p:nvPr>
            <p:ph type="title"/>
          </p:nvPr>
        </p:nvSpPr>
        <p:spPr>
          <a:prstGeom prst="rect">
            <a:avLst/>
          </a:prstGeom>
        </p:spPr>
        <p:txBody>
          <a:bodyPr/>
          <a:lstStyle/>
          <a:p>
            <a:pPr/>
          </a:p>
        </p:txBody>
      </p:sp>
      <p:sp>
        <p:nvSpPr>
          <p:cNvPr id="234" name="Diabildsundertitel"/>
          <p:cNvSpPr txBox="1"/>
          <p:nvPr>
            <p:ph type="body" idx="21"/>
          </p:nvPr>
        </p:nvSpPr>
        <p:spPr>
          <a:prstGeom prst="rect">
            <a:avLst/>
          </a:prstGeom>
        </p:spPr>
        <p:txBody>
          <a:bodyPr/>
          <a:lstStyle/>
          <a:p>
            <a:pPr/>
          </a:p>
        </p:txBody>
      </p:sp>
      <p:sp>
        <p:nvSpPr>
          <p:cNvPr id="235" name="Diabildspunkttext"/>
          <p:cNvSpPr txBox="1"/>
          <p:nvPr>
            <p:ph type="body" idx="1"/>
          </p:nvPr>
        </p:nvSpPr>
        <p:spPr>
          <a:prstGeom prst="rect">
            <a:avLst/>
          </a:prstGeom>
        </p:spPr>
        <p:txBody>
          <a:bodyPr/>
          <a:lstStyle/>
          <a:p>
            <a:pPr/>
          </a:p>
        </p:txBody>
      </p:sp>
      <p:pic>
        <p:nvPicPr>
          <p:cNvPr id="236" name="WWF Lärarpresentation 2023_Sida_14.png" descr="WWF Lärarpresentation 2023_Sida_14.png">
            <a:hlinkClick r:id="rId3" invalidUrl="" action="" tgtFrame="" tooltip="" history="1" highlightClick="0" endSnd="0"/>
          </p:cNvPr>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Diabildstitel"/>
          <p:cNvSpPr txBox="1"/>
          <p:nvPr>
            <p:ph type="title"/>
          </p:nvPr>
        </p:nvSpPr>
        <p:spPr>
          <a:prstGeom prst="rect">
            <a:avLst/>
          </a:prstGeom>
        </p:spPr>
        <p:txBody>
          <a:bodyPr/>
          <a:lstStyle/>
          <a:p>
            <a:pPr/>
          </a:p>
        </p:txBody>
      </p:sp>
      <p:sp>
        <p:nvSpPr>
          <p:cNvPr id="241" name="Diabildsundertitel"/>
          <p:cNvSpPr txBox="1"/>
          <p:nvPr>
            <p:ph type="body" idx="21"/>
          </p:nvPr>
        </p:nvSpPr>
        <p:spPr>
          <a:prstGeom prst="rect">
            <a:avLst/>
          </a:prstGeom>
        </p:spPr>
        <p:txBody>
          <a:bodyPr/>
          <a:lstStyle/>
          <a:p>
            <a:pPr/>
          </a:p>
        </p:txBody>
      </p:sp>
      <p:sp>
        <p:nvSpPr>
          <p:cNvPr id="242" name="Diabildspunkttext"/>
          <p:cNvSpPr txBox="1"/>
          <p:nvPr>
            <p:ph type="body" idx="1"/>
          </p:nvPr>
        </p:nvSpPr>
        <p:spPr>
          <a:prstGeom prst="rect">
            <a:avLst/>
          </a:prstGeom>
        </p:spPr>
        <p:txBody>
          <a:bodyPr/>
          <a:lstStyle/>
          <a:p>
            <a:pPr/>
          </a:p>
        </p:txBody>
      </p:sp>
      <p:pic>
        <p:nvPicPr>
          <p:cNvPr id="243" name="WWF Lärarpresentation 2023_Sida_15.png" descr="WWF Lärarpresentation 2023_Sida_15.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Diabildstitel"/>
          <p:cNvSpPr txBox="1"/>
          <p:nvPr>
            <p:ph type="title"/>
          </p:nvPr>
        </p:nvSpPr>
        <p:spPr>
          <a:prstGeom prst="rect">
            <a:avLst/>
          </a:prstGeom>
        </p:spPr>
        <p:txBody>
          <a:bodyPr/>
          <a:lstStyle/>
          <a:p>
            <a:pPr/>
          </a:p>
        </p:txBody>
      </p:sp>
      <p:sp>
        <p:nvSpPr>
          <p:cNvPr id="248" name="Diabildsundertitel"/>
          <p:cNvSpPr txBox="1"/>
          <p:nvPr>
            <p:ph type="body" idx="21"/>
          </p:nvPr>
        </p:nvSpPr>
        <p:spPr>
          <a:prstGeom prst="rect">
            <a:avLst/>
          </a:prstGeom>
        </p:spPr>
        <p:txBody>
          <a:bodyPr/>
          <a:lstStyle/>
          <a:p>
            <a:pPr/>
          </a:p>
        </p:txBody>
      </p:sp>
      <p:sp>
        <p:nvSpPr>
          <p:cNvPr id="249" name="Diabildspunkttext"/>
          <p:cNvSpPr txBox="1"/>
          <p:nvPr>
            <p:ph type="body" idx="1"/>
          </p:nvPr>
        </p:nvSpPr>
        <p:spPr>
          <a:prstGeom prst="rect">
            <a:avLst/>
          </a:prstGeom>
        </p:spPr>
        <p:txBody>
          <a:bodyPr/>
          <a:lstStyle/>
          <a:p>
            <a:pPr/>
          </a:p>
        </p:txBody>
      </p:sp>
      <p:sp>
        <p:nvSpPr>
          <p:cNvPr id="250" name="https://futuremindssweden.se/wp-content/uploads/2023/09/undp-laic288rarhandledning-hackathon.pdf"/>
          <p:cNvSpPr txBox="1"/>
          <p:nvPr/>
        </p:nvSpPr>
        <p:spPr>
          <a:xfrm>
            <a:off x="5057698" y="6627317"/>
            <a:ext cx="14268604"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https://futuremindssweden.se/wp-content/uploads/2023/09/undp-laic288rarhandledning-hackathon.pdf</a:t>
            </a:r>
          </a:p>
        </p:txBody>
      </p:sp>
      <p:pic>
        <p:nvPicPr>
          <p:cNvPr id="251" name="WWF Lärarpresentation 2023_Sida_16.png" descr="WWF Lärarpresentation 2023_Sida_16.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Diabildstitel"/>
          <p:cNvSpPr txBox="1"/>
          <p:nvPr>
            <p:ph type="title"/>
          </p:nvPr>
        </p:nvSpPr>
        <p:spPr>
          <a:prstGeom prst="rect">
            <a:avLst/>
          </a:prstGeom>
        </p:spPr>
        <p:txBody>
          <a:bodyPr/>
          <a:lstStyle/>
          <a:p>
            <a:pPr/>
          </a:p>
        </p:txBody>
      </p:sp>
      <p:sp>
        <p:nvSpPr>
          <p:cNvPr id="256" name="Diabildsundertitel"/>
          <p:cNvSpPr txBox="1"/>
          <p:nvPr>
            <p:ph type="body" idx="21"/>
          </p:nvPr>
        </p:nvSpPr>
        <p:spPr>
          <a:prstGeom prst="rect">
            <a:avLst/>
          </a:prstGeom>
        </p:spPr>
        <p:txBody>
          <a:bodyPr/>
          <a:lstStyle/>
          <a:p>
            <a:pPr/>
          </a:p>
        </p:txBody>
      </p:sp>
      <p:sp>
        <p:nvSpPr>
          <p:cNvPr id="257" name="Diabildspunkttext"/>
          <p:cNvSpPr txBox="1"/>
          <p:nvPr>
            <p:ph type="body" idx="1"/>
          </p:nvPr>
        </p:nvSpPr>
        <p:spPr>
          <a:prstGeom prst="rect">
            <a:avLst/>
          </a:prstGeom>
        </p:spPr>
        <p:txBody>
          <a:bodyPr/>
          <a:lstStyle/>
          <a:p>
            <a:pPr/>
          </a:p>
        </p:txBody>
      </p:sp>
      <p:pic>
        <p:nvPicPr>
          <p:cNvPr id="258" name="WWF Lärarpresentation 2023_Sida_17.png" descr="WWF Lärarpresentation 2023_Sida_17.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WWF Lärarpresentation 2023_Sida_18.png" descr="WWF Lärarpresentation 2023_Sida_18.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Diabildstitel"/>
          <p:cNvSpPr txBox="1"/>
          <p:nvPr>
            <p:ph type="title"/>
          </p:nvPr>
        </p:nvSpPr>
        <p:spPr>
          <a:prstGeom prst="rect">
            <a:avLst/>
          </a:prstGeom>
        </p:spPr>
        <p:txBody>
          <a:bodyPr/>
          <a:lstStyle/>
          <a:p>
            <a:pPr/>
          </a:p>
        </p:txBody>
      </p:sp>
      <p:sp>
        <p:nvSpPr>
          <p:cNvPr id="267" name="Diabildsundertitel"/>
          <p:cNvSpPr txBox="1"/>
          <p:nvPr>
            <p:ph type="body" idx="21"/>
          </p:nvPr>
        </p:nvSpPr>
        <p:spPr>
          <a:prstGeom prst="rect">
            <a:avLst/>
          </a:prstGeom>
        </p:spPr>
        <p:txBody>
          <a:bodyPr/>
          <a:lstStyle/>
          <a:p>
            <a:pPr/>
          </a:p>
        </p:txBody>
      </p:sp>
      <p:sp>
        <p:nvSpPr>
          <p:cNvPr id="268" name="Diabildspunkttext"/>
          <p:cNvSpPr txBox="1"/>
          <p:nvPr>
            <p:ph type="body" idx="1"/>
          </p:nvPr>
        </p:nvSpPr>
        <p:spPr>
          <a:prstGeom prst="rect">
            <a:avLst/>
          </a:prstGeom>
        </p:spPr>
        <p:txBody>
          <a:bodyPr/>
          <a:lstStyle/>
          <a:p>
            <a:pPr/>
          </a:p>
        </p:txBody>
      </p:sp>
      <p:pic>
        <p:nvPicPr>
          <p:cNvPr id="269" name="WWF Lärarpresentation 2023_Sida_19.png" descr="WWF Lärarpresentation 2023_Sida_19.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Diabildstitel"/>
          <p:cNvSpPr txBox="1"/>
          <p:nvPr>
            <p:ph type="title"/>
          </p:nvPr>
        </p:nvSpPr>
        <p:spPr>
          <a:prstGeom prst="rect">
            <a:avLst/>
          </a:prstGeom>
        </p:spPr>
        <p:txBody>
          <a:bodyPr/>
          <a:lstStyle/>
          <a:p>
            <a:pPr/>
          </a:p>
        </p:txBody>
      </p:sp>
      <p:sp>
        <p:nvSpPr>
          <p:cNvPr id="154" name="Diabildsundertitel"/>
          <p:cNvSpPr txBox="1"/>
          <p:nvPr>
            <p:ph type="body" idx="21"/>
          </p:nvPr>
        </p:nvSpPr>
        <p:spPr>
          <a:prstGeom prst="rect">
            <a:avLst/>
          </a:prstGeom>
        </p:spPr>
        <p:txBody>
          <a:bodyPr/>
          <a:lstStyle/>
          <a:p>
            <a:pPr/>
          </a:p>
        </p:txBody>
      </p:sp>
      <p:sp>
        <p:nvSpPr>
          <p:cNvPr id="155" name="Diabildspunkttext"/>
          <p:cNvSpPr txBox="1"/>
          <p:nvPr>
            <p:ph type="body" idx="1"/>
          </p:nvPr>
        </p:nvSpPr>
        <p:spPr>
          <a:prstGeom prst="rect">
            <a:avLst/>
          </a:prstGeom>
        </p:spPr>
        <p:txBody>
          <a:bodyPr/>
          <a:lstStyle/>
          <a:p>
            <a:pPr/>
          </a:p>
        </p:txBody>
      </p:sp>
      <p:pic>
        <p:nvPicPr>
          <p:cNvPr id="156" name="WWF Lärarpresentation 2023_Sida_02.png" descr="WWF Lärarpresentation 2023_Sida_02.png"/>
          <p:cNvPicPr>
            <a:picLocks noChangeAspect="1"/>
          </p:cNvPicPr>
          <p:nvPr/>
        </p:nvPicPr>
        <p:blipFill>
          <a:blip r:embed="rId2">
            <a:extLst/>
          </a:blip>
          <a:stretch>
            <a:fillRect/>
          </a:stretch>
        </p:blipFill>
        <p:spPr>
          <a:xfrm>
            <a:off x="-1" y="-1"/>
            <a:ext cx="24384001" cy="137160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WWF Lärarpresentation 2023_Sida_20.png" descr="WWF Lärarpresentation 2023_Sida_20.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Diabildstitel"/>
          <p:cNvSpPr txBox="1"/>
          <p:nvPr>
            <p:ph type="title"/>
          </p:nvPr>
        </p:nvSpPr>
        <p:spPr>
          <a:prstGeom prst="rect">
            <a:avLst/>
          </a:prstGeom>
        </p:spPr>
        <p:txBody>
          <a:bodyPr/>
          <a:lstStyle/>
          <a:p>
            <a:pPr/>
          </a:p>
        </p:txBody>
      </p:sp>
      <p:sp>
        <p:nvSpPr>
          <p:cNvPr id="278" name="Diabildsundertitel"/>
          <p:cNvSpPr txBox="1"/>
          <p:nvPr>
            <p:ph type="body" idx="21"/>
          </p:nvPr>
        </p:nvSpPr>
        <p:spPr>
          <a:prstGeom prst="rect">
            <a:avLst/>
          </a:prstGeom>
        </p:spPr>
        <p:txBody>
          <a:bodyPr/>
          <a:lstStyle/>
          <a:p>
            <a:pPr/>
          </a:p>
        </p:txBody>
      </p:sp>
      <p:sp>
        <p:nvSpPr>
          <p:cNvPr id="279" name="Diabildspunkttext"/>
          <p:cNvSpPr txBox="1"/>
          <p:nvPr>
            <p:ph type="body" idx="1"/>
          </p:nvPr>
        </p:nvSpPr>
        <p:spPr>
          <a:prstGeom prst="rect">
            <a:avLst/>
          </a:prstGeom>
        </p:spPr>
        <p:txBody>
          <a:bodyPr/>
          <a:lstStyle/>
          <a:p>
            <a:pPr/>
          </a:p>
        </p:txBody>
      </p:sp>
      <p:pic>
        <p:nvPicPr>
          <p:cNvPr id="280" name="WWF Lärarpresentation 2023_Sida_21.png" descr="WWF Lärarpresentation 2023_Sida_2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Diabildstitel"/>
          <p:cNvSpPr txBox="1"/>
          <p:nvPr>
            <p:ph type="title"/>
          </p:nvPr>
        </p:nvSpPr>
        <p:spPr>
          <a:prstGeom prst="rect">
            <a:avLst/>
          </a:prstGeom>
        </p:spPr>
        <p:txBody>
          <a:bodyPr/>
          <a:lstStyle/>
          <a:p>
            <a:pPr/>
          </a:p>
        </p:txBody>
      </p:sp>
      <p:sp>
        <p:nvSpPr>
          <p:cNvPr id="285" name="Diabildsundertitel"/>
          <p:cNvSpPr txBox="1"/>
          <p:nvPr>
            <p:ph type="body" idx="21"/>
          </p:nvPr>
        </p:nvSpPr>
        <p:spPr>
          <a:prstGeom prst="rect">
            <a:avLst/>
          </a:prstGeom>
        </p:spPr>
        <p:txBody>
          <a:bodyPr/>
          <a:lstStyle/>
          <a:p>
            <a:pPr/>
          </a:p>
        </p:txBody>
      </p:sp>
      <p:sp>
        <p:nvSpPr>
          <p:cNvPr id="286" name="Diabildspunkttext"/>
          <p:cNvSpPr txBox="1"/>
          <p:nvPr>
            <p:ph type="body" idx="1"/>
          </p:nvPr>
        </p:nvSpPr>
        <p:spPr>
          <a:prstGeom prst="rect">
            <a:avLst/>
          </a:prstGeom>
        </p:spPr>
        <p:txBody>
          <a:bodyPr/>
          <a:lstStyle/>
          <a:p>
            <a:pPr/>
          </a:p>
        </p:txBody>
      </p:sp>
      <p:pic>
        <p:nvPicPr>
          <p:cNvPr id="287" name="WWF Lärarpresentation 2023_Sida_22.png" descr="WWF Lärarpresentation 2023_Sida_22.png">
            <a:hlinkClick r:id="rId3" invalidUrl="" action="" tgtFrame="" tooltip="" history="1" highlightClick="0" endSnd="0"/>
          </p:cNvPr>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Diabildstitel"/>
          <p:cNvSpPr txBox="1"/>
          <p:nvPr>
            <p:ph type="title"/>
          </p:nvPr>
        </p:nvSpPr>
        <p:spPr>
          <a:prstGeom prst="rect">
            <a:avLst/>
          </a:prstGeom>
        </p:spPr>
        <p:txBody>
          <a:bodyPr/>
          <a:lstStyle/>
          <a:p>
            <a:pPr/>
          </a:p>
        </p:txBody>
      </p:sp>
      <p:sp>
        <p:nvSpPr>
          <p:cNvPr id="292" name="Diabildsundertitel"/>
          <p:cNvSpPr txBox="1"/>
          <p:nvPr>
            <p:ph type="body" idx="21"/>
          </p:nvPr>
        </p:nvSpPr>
        <p:spPr>
          <a:prstGeom prst="rect">
            <a:avLst/>
          </a:prstGeom>
        </p:spPr>
        <p:txBody>
          <a:bodyPr/>
          <a:lstStyle/>
          <a:p>
            <a:pPr/>
          </a:p>
        </p:txBody>
      </p:sp>
      <p:sp>
        <p:nvSpPr>
          <p:cNvPr id="293" name="Diabildspunkttext"/>
          <p:cNvSpPr txBox="1"/>
          <p:nvPr>
            <p:ph type="body" idx="1"/>
          </p:nvPr>
        </p:nvSpPr>
        <p:spPr>
          <a:prstGeom prst="rect">
            <a:avLst/>
          </a:prstGeom>
        </p:spPr>
        <p:txBody>
          <a:bodyPr/>
          <a:lstStyle/>
          <a:p>
            <a:pPr/>
          </a:p>
        </p:txBody>
      </p:sp>
      <p:pic>
        <p:nvPicPr>
          <p:cNvPr id="294" name="WWF Lärarpresentation 2023_Sida_23.png" descr="WWF Lärarpresentation 2023_Sida_23.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Diabildstitel"/>
          <p:cNvSpPr txBox="1"/>
          <p:nvPr>
            <p:ph type="title"/>
          </p:nvPr>
        </p:nvSpPr>
        <p:spPr>
          <a:prstGeom prst="rect">
            <a:avLst/>
          </a:prstGeom>
        </p:spPr>
        <p:txBody>
          <a:bodyPr/>
          <a:lstStyle/>
          <a:p>
            <a:pPr/>
          </a:p>
        </p:txBody>
      </p:sp>
      <p:sp>
        <p:nvSpPr>
          <p:cNvPr id="297" name="Diabildsundertitel"/>
          <p:cNvSpPr txBox="1"/>
          <p:nvPr>
            <p:ph type="body" idx="21"/>
          </p:nvPr>
        </p:nvSpPr>
        <p:spPr>
          <a:prstGeom prst="rect">
            <a:avLst/>
          </a:prstGeom>
        </p:spPr>
        <p:txBody>
          <a:bodyPr/>
          <a:lstStyle/>
          <a:p>
            <a:pPr/>
          </a:p>
        </p:txBody>
      </p:sp>
      <p:sp>
        <p:nvSpPr>
          <p:cNvPr id="298" name="Diabildspunkttext"/>
          <p:cNvSpPr txBox="1"/>
          <p:nvPr>
            <p:ph type="body" idx="1"/>
          </p:nvPr>
        </p:nvSpPr>
        <p:spPr>
          <a:prstGeom prst="rect">
            <a:avLst/>
          </a:prstGeom>
        </p:spPr>
        <p:txBody>
          <a:bodyPr/>
          <a:lstStyle/>
          <a:p>
            <a:pPr/>
          </a:p>
        </p:txBody>
      </p:sp>
      <p:pic>
        <p:nvPicPr>
          <p:cNvPr id="299" name="WWF Lärarpresentation 2023_Sida_24.png" descr="WWF Lärarpresentation 2023_Sida_24.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Diabildstitel"/>
          <p:cNvSpPr txBox="1"/>
          <p:nvPr>
            <p:ph type="title"/>
          </p:nvPr>
        </p:nvSpPr>
        <p:spPr>
          <a:prstGeom prst="rect">
            <a:avLst/>
          </a:prstGeom>
        </p:spPr>
        <p:txBody>
          <a:bodyPr/>
          <a:lstStyle/>
          <a:p>
            <a:pPr/>
          </a:p>
        </p:txBody>
      </p:sp>
      <p:sp>
        <p:nvSpPr>
          <p:cNvPr id="304" name="Diabildsundertitel"/>
          <p:cNvSpPr txBox="1"/>
          <p:nvPr>
            <p:ph type="body" idx="21"/>
          </p:nvPr>
        </p:nvSpPr>
        <p:spPr>
          <a:prstGeom prst="rect">
            <a:avLst/>
          </a:prstGeom>
        </p:spPr>
        <p:txBody>
          <a:bodyPr/>
          <a:lstStyle/>
          <a:p>
            <a:pPr/>
          </a:p>
        </p:txBody>
      </p:sp>
      <p:sp>
        <p:nvSpPr>
          <p:cNvPr id="305" name="Diabildspunkttext"/>
          <p:cNvSpPr txBox="1"/>
          <p:nvPr>
            <p:ph type="body" idx="1"/>
          </p:nvPr>
        </p:nvSpPr>
        <p:spPr>
          <a:prstGeom prst="rect">
            <a:avLst/>
          </a:prstGeom>
        </p:spPr>
        <p:txBody>
          <a:bodyPr/>
          <a:lstStyle/>
          <a:p>
            <a:pPr/>
          </a:p>
        </p:txBody>
      </p:sp>
      <p:pic>
        <p:nvPicPr>
          <p:cNvPr id="306" name="WWF Lärarpresentation 2023_Sida_25.png" descr="WWF Lärarpresentation 2023_Sida_25.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Diabildstitel"/>
          <p:cNvSpPr txBox="1"/>
          <p:nvPr>
            <p:ph type="title"/>
          </p:nvPr>
        </p:nvSpPr>
        <p:spPr>
          <a:prstGeom prst="rect">
            <a:avLst/>
          </a:prstGeom>
        </p:spPr>
        <p:txBody>
          <a:bodyPr/>
          <a:lstStyle/>
          <a:p>
            <a:pPr/>
          </a:p>
        </p:txBody>
      </p:sp>
      <p:sp>
        <p:nvSpPr>
          <p:cNvPr id="311" name="Diabildsundertitel"/>
          <p:cNvSpPr txBox="1"/>
          <p:nvPr>
            <p:ph type="body" idx="21"/>
          </p:nvPr>
        </p:nvSpPr>
        <p:spPr>
          <a:prstGeom prst="rect">
            <a:avLst/>
          </a:prstGeom>
        </p:spPr>
        <p:txBody>
          <a:bodyPr/>
          <a:lstStyle/>
          <a:p>
            <a:pPr/>
          </a:p>
        </p:txBody>
      </p:sp>
      <p:sp>
        <p:nvSpPr>
          <p:cNvPr id="312" name="Diabildspunkttext"/>
          <p:cNvSpPr txBox="1"/>
          <p:nvPr>
            <p:ph type="body" idx="1"/>
          </p:nvPr>
        </p:nvSpPr>
        <p:spPr>
          <a:prstGeom prst="rect">
            <a:avLst/>
          </a:prstGeom>
        </p:spPr>
        <p:txBody>
          <a:bodyPr/>
          <a:lstStyle/>
          <a:p>
            <a:pPr/>
          </a:p>
        </p:txBody>
      </p:sp>
      <p:pic>
        <p:nvPicPr>
          <p:cNvPr id="313" name="WWF Lärarpresentation 2023_Sida_26.png" descr="WWF Lärarpresentation 2023_Sida_26.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Diabildstitel"/>
          <p:cNvSpPr txBox="1"/>
          <p:nvPr>
            <p:ph type="title"/>
          </p:nvPr>
        </p:nvSpPr>
        <p:spPr>
          <a:prstGeom prst="rect">
            <a:avLst/>
          </a:prstGeom>
        </p:spPr>
        <p:txBody>
          <a:bodyPr/>
          <a:lstStyle/>
          <a:p>
            <a:pPr/>
          </a:p>
        </p:txBody>
      </p:sp>
      <p:sp>
        <p:nvSpPr>
          <p:cNvPr id="318" name="Diabildsundertitel"/>
          <p:cNvSpPr txBox="1"/>
          <p:nvPr>
            <p:ph type="body" idx="21"/>
          </p:nvPr>
        </p:nvSpPr>
        <p:spPr>
          <a:prstGeom prst="rect">
            <a:avLst/>
          </a:prstGeom>
        </p:spPr>
        <p:txBody>
          <a:bodyPr/>
          <a:lstStyle/>
          <a:p>
            <a:pPr/>
          </a:p>
        </p:txBody>
      </p:sp>
      <p:sp>
        <p:nvSpPr>
          <p:cNvPr id="319" name="Diabildspunkttext"/>
          <p:cNvSpPr txBox="1"/>
          <p:nvPr>
            <p:ph type="body" idx="1"/>
          </p:nvPr>
        </p:nvSpPr>
        <p:spPr>
          <a:prstGeom prst="rect">
            <a:avLst/>
          </a:prstGeom>
        </p:spPr>
        <p:txBody>
          <a:bodyPr/>
          <a:lstStyle/>
          <a:p>
            <a:pPr/>
          </a:p>
        </p:txBody>
      </p:sp>
      <p:sp>
        <p:nvSpPr>
          <p:cNvPr id="320" name="https://futuremindssweden.se/wp-content/uploads/2023/09/undp-laic288rarhandledning-hackathon.pdf"/>
          <p:cNvSpPr txBox="1"/>
          <p:nvPr/>
        </p:nvSpPr>
        <p:spPr>
          <a:xfrm>
            <a:off x="5057698" y="6627317"/>
            <a:ext cx="14268604"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https://futuremindssweden.se/wp-content/uploads/2023/09/undp-laic288rarhandledning-hackathon.pdf</a:t>
            </a:r>
          </a:p>
        </p:txBody>
      </p:sp>
      <p:pic>
        <p:nvPicPr>
          <p:cNvPr id="321" name="WWF Lärarpresentation 2023_Sida_27.png" descr="WWF Lärarpresentation 2023_Sida_27.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Diabildstitel"/>
          <p:cNvSpPr txBox="1"/>
          <p:nvPr>
            <p:ph type="title"/>
          </p:nvPr>
        </p:nvSpPr>
        <p:spPr>
          <a:prstGeom prst="rect">
            <a:avLst/>
          </a:prstGeom>
        </p:spPr>
        <p:txBody>
          <a:bodyPr/>
          <a:lstStyle/>
          <a:p>
            <a:pPr/>
          </a:p>
        </p:txBody>
      </p:sp>
      <p:sp>
        <p:nvSpPr>
          <p:cNvPr id="326" name="Diabildsundertitel"/>
          <p:cNvSpPr txBox="1"/>
          <p:nvPr>
            <p:ph type="body" idx="21"/>
          </p:nvPr>
        </p:nvSpPr>
        <p:spPr>
          <a:prstGeom prst="rect">
            <a:avLst/>
          </a:prstGeom>
        </p:spPr>
        <p:txBody>
          <a:bodyPr/>
          <a:lstStyle/>
          <a:p>
            <a:pPr/>
          </a:p>
        </p:txBody>
      </p:sp>
      <p:sp>
        <p:nvSpPr>
          <p:cNvPr id="327" name="Diabildspunkttext"/>
          <p:cNvSpPr txBox="1"/>
          <p:nvPr>
            <p:ph type="body" idx="1"/>
          </p:nvPr>
        </p:nvSpPr>
        <p:spPr>
          <a:prstGeom prst="rect">
            <a:avLst/>
          </a:prstGeom>
        </p:spPr>
        <p:txBody>
          <a:bodyPr/>
          <a:lstStyle/>
          <a:p>
            <a:pPr/>
          </a:p>
        </p:txBody>
      </p:sp>
      <p:pic>
        <p:nvPicPr>
          <p:cNvPr id="328" name="WWF Lärarpresentation 2023_Sida_28.png" descr="WWF Lärarpresentation 2023_Sida_28.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Diabildstitel"/>
          <p:cNvSpPr txBox="1"/>
          <p:nvPr>
            <p:ph type="title"/>
          </p:nvPr>
        </p:nvSpPr>
        <p:spPr>
          <a:prstGeom prst="rect">
            <a:avLst/>
          </a:prstGeom>
        </p:spPr>
        <p:txBody>
          <a:bodyPr/>
          <a:lstStyle/>
          <a:p>
            <a:pPr/>
          </a:p>
        </p:txBody>
      </p:sp>
      <p:sp>
        <p:nvSpPr>
          <p:cNvPr id="333" name="Diabildsundertitel"/>
          <p:cNvSpPr txBox="1"/>
          <p:nvPr>
            <p:ph type="body" idx="21"/>
          </p:nvPr>
        </p:nvSpPr>
        <p:spPr>
          <a:prstGeom prst="rect">
            <a:avLst/>
          </a:prstGeom>
        </p:spPr>
        <p:txBody>
          <a:bodyPr/>
          <a:lstStyle/>
          <a:p>
            <a:pPr/>
          </a:p>
        </p:txBody>
      </p:sp>
      <p:sp>
        <p:nvSpPr>
          <p:cNvPr id="334" name="Diabildspunkttext"/>
          <p:cNvSpPr txBox="1"/>
          <p:nvPr>
            <p:ph type="body" idx="1"/>
          </p:nvPr>
        </p:nvSpPr>
        <p:spPr>
          <a:prstGeom prst="rect">
            <a:avLst/>
          </a:prstGeom>
        </p:spPr>
        <p:txBody>
          <a:bodyPr/>
          <a:lstStyle/>
          <a:p>
            <a:pPr/>
          </a:p>
        </p:txBody>
      </p:sp>
      <p:pic>
        <p:nvPicPr>
          <p:cNvPr id="335" name="WWF Lärarpresentation 2023_Sida_29.png" descr="WWF Lärarpresentation 2023_Sida_29.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Diabildstitel"/>
          <p:cNvSpPr txBox="1"/>
          <p:nvPr>
            <p:ph type="title"/>
          </p:nvPr>
        </p:nvSpPr>
        <p:spPr>
          <a:prstGeom prst="rect">
            <a:avLst/>
          </a:prstGeom>
        </p:spPr>
        <p:txBody>
          <a:bodyPr/>
          <a:lstStyle/>
          <a:p>
            <a:pPr/>
          </a:p>
        </p:txBody>
      </p:sp>
      <p:sp>
        <p:nvSpPr>
          <p:cNvPr id="159" name="Diabildsundertitel"/>
          <p:cNvSpPr txBox="1"/>
          <p:nvPr>
            <p:ph type="body" idx="21"/>
          </p:nvPr>
        </p:nvSpPr>
        <p:spPr>
          <a:prstGeom prst="rect">
            <a:avLst/>
          </a:prstGeom>
        </p:spPr>
        <p:txBody>
          <a:bodyPr/>
          <a:lstStyle/>
          <a:p>
            <a:pPr/>
          </a:p>
        </p:txBody>
      </p:sp>
      <p:sp>
        <p:nvSpPr>
          <p:cNvPr id="160" name="Diabildspunkttext"/>
          <p:cNvSpPr txBox="1"/>
          <p:nvPr>
            <p:ph type="body" idx="1"/>
          </p:nvPr>
        </p:nvSpPr>
        <p:spPr>
          <a:prstGeom prst="rect">
            <a:avLst/>
          </a:prstGeom>
        </p:spPr>
        <p:txBody>
          <a:bodyPr/>
          <a:lstStyle/>
          <a:p>
            <a:pPr/>
          </a:p>
        </p:txBody>
      </p:sp>
      <p:pic>
        <p:nvPicPr>
          <p:cNvPr id="161" name="WWF Lärarpresentation 2023_Sida_03.png" descr="WWF Lärarpresentation 2023_Sida_03.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Diabildstitel"/>
          <p:cNvSpPr txBox="1"/>
          <p:nvPr>
            <p:ph type="title"/>
          </p:nvPr>
        </p:nvSpPr>
        <p:spPr>
          <a:prstGeom prst="rect">
            <a:avLst/>
          </a:prstGeom>
        </p:spPr>
        <p:txBody>
          <a:bodyPr/>
          <a:lstStyle/>
          <a:p>
            <a:pPr/>
          </a:p>
        </p:txBody>
      </p:sp>
      <p:sp>
        <p:nvSpPr>
          <p:cNvPr id="340" name="Diabildsundertitel"/>
          <p:cNvSpPr txBox="1"/>
          <p:nvPr>
            <p:ph type="body" idx="21"/>
          </p:nvPr>
        </p:nvSpPr>
        <p:spPr>
          <a:prstGeom prst="rect">
            <a:avLst/>
          </a:prstGeom>
        </p:spPr>
        <p:txBody>
          <a:bodyPr/>
          <a:lstStyle/>
          <a:p>
            <a:pPr/>
          </a:p>
        </p:txBody>
      </p:sp>
      <p:sp>
        <p:nvSpPr>
          <p:cNvPr id="341" name="Diabildspunkttext"/>
          <p:cNvSpPr txBox="1"/>
          <p:nvPr>
            <p:ph type="body" idx="1"/>
          </p:nvPr>
        </p:nvSpPr>
        <p:spPr>
          <a:prstGeom prst="rect">
            <a:avLst/>
          </a:prstGeom>
        </p:spPr>
        <p:txBody>
          <a:bodyPr/>
          <a:lstStyle/>
          <a:p>
            <a:pPr/>
          </a:p>
        </p:txBody>
      </p:sp>
      <p:pic>
        <p:nvPicPr>
          <p:cNvPr id="342" name="WWF Lärarpresentation 2023_Sida_30.png" descr="WWF Lärarpresentation 2023_Sida_30.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Diabildstitel"/>
          <p:cNvSpPr txBox="1"/>
          <p:nvPr>
            <p:ph type="title"/>
          </p:nvPr>
        </p:nvSpPr>
        <p:spPr>
          <a:prstGeom prst="rect">
            <a:avLst/>
          </a:prstGeom>
        </p:spPr>
        <p:txBody>
          <a:bodyPr/>
          <a:lstStyle/>
          <a:p>
            <a:pPr/>
          </a:p>
        </p:txBody>
      </p:sp>
      <p:sp>
        <p:nvSpPr>
          <p:cNvPr id="347" name="Diabildsundertitel"/>
          <p:cNvSpPr txBox="1"/>
          <p:nvPr>
            <p:ph type="body" idx="21"/>
          </p:nvPr>
        </p:nvSpPr>
        <p:spPr>
          <a:prstGeom prst="rect">
            <a:avLst/>
          </a:prstGeom>
        </p:spPr>
        <p:txBody>
          <a:bodyPr/>
          <a:lstStyle/>
          <a:p>
            <a:pPr/>
          </a:p>
        </p:txBody>
      </p:sp>
      <p:sp>
        <p:nvSpPr>
          <p:cNvPr id="348" name="Diabildspunkttext"/>
          <p:cNvSpPr txBox="1"/>
          <p:nvPr>
            <p:ph type="body" idx="1"/>
          </p:nvPr>
        </p:nvSpPr>
        <p:spPr>
          <a:prstGeom prst="rect">
            <a:avLst/>
          </a:prstGeom>
        </p:spPr>
        <p:txBody>
          <a:bodyPr/>
          <a:lstStyle/>
          <a:p>
            <a:pPr/>
          </a:p>
        </p:txBody>
      </p:sp>
      <p:pic>
        <p:nvPicPr>
          <p:cNvPr id="349" name="WWF Lärarpresentation 2023_Sida_31.png" descr="WWF Lärarpresentation 2023_Sida_3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Diabildstitel"/>
          <p:cNvSpPr txBox="1"/>
          <p:nvPr>
            <p:ph type="title"/>
          </p:nvPr>
        </p:nvSpPr>
        <p:spPr>
          <a:prstGeom prst="rect">
            <a:avLst/>
          </a:prstGeom>
        </p:spPr>
        <p:txBody>
          <a:bodyPr/>
          <a:lstStyle/>
          <a:p>
            <a:pPr/>
          </a:p>
        </p:txBody>
      </p:sp>
      <p:sp>
        <p:nvSpPr>
          <p:cNvPr id="354" name="Diabildsundertitel"/>
          <p:cNvSpPr txBox="1"/>
          <p:nvPr>
            <p:ph type="body" idx="21"/>
          </p:nvPr>
        </p:nvSpPr>
        <p:spPr>
          <a:prstGeom prst="rect">
            <a:avLst/>
          </a:prstGeom>
        </p:spPr>
        <p:txBody>
          <a:bodyPr/>
          <a:lstStyle/>
          <a:p>
            <a:pPr/>
          </a:p>
        </p:txBody>
      </p:sp>
      <p:sp>
        <p:nvSpPr>
          <p:cNvPr id="355" name="Diabildspunkttext"/>
          <p:cNvSpPr txBox="1"/>
          <p:nvPr>
            <p:ph type="body" idx="1"/>
          </p:nvPr>
        </p:nvSpPr>
        <p:spPr>
          <a:prstGeom prst="rect">
            <a:avLst/>
          </a:prstGeom>
        </p:spPr>
        <p:txBody>
          <a:bodyPr/>
          <a:lstStyle/>
          <a:p>
            <a:pPr/>
          </a:p>
        </p:txBody>
      </p:sp>
      <p:sp>
        <p:nvSpPr>
          <p:cNvPr id="356" name="https://futuremindssweden.se/wp-content/uploads/2023/09/undp-laic288rarhandledning-hackathon.pdf"/>
          <p:cNvSpPr txBox="1"/>
          <p:nvPr/>
        </p:nvSpPr>
        <p:spPr>
          <a:xfrm>
            <a:off x="5057698" y="6627317"/>
            <a:ext cx="14268604"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https://futuremindssweden.se/wp-content/uploads/2023/09/undp-laic288rarhandledning-hackathon.pdf</a:t>
            </a:r>
          </a:p>
        </p:txBody>
      </p:sp>
      <p:pic>
        <p:nvPicPr>
          <p:cNvPr id="357" name="WWF Lärarpresentation 2023_Sida_32.png" descr="WWF Lärarpresentation 2023_Sida_32.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Diabildstitel"/>
          <p:cNvSpPr txBox="1"/>
          <p:nvPr>
            <p:ph type="title"/>
          </p:nvPr>
        </p:nvSpPr>
        <p:spPr>
          <a:prstGeom prst="rect">
            <a:avLst/>
          </a:prstGeom>
        </p:spPr>
        <p:txBody>
          <a:bodyPr/>
          <a:lstStyle/>
          <a:p>
            <a:pPr/>
          </a:p>
        </p:txBody>
      </p:sp>
      <p:sp>
        <p:nvSpPr>
          <p:cNvPr id="362" name="Diabildsundertitel"/>
          <p:cNvSpPr txBox="1"/>
          <p:nvPr>
            <p:ph type="body" idx="21"/>
          </p:nvPr>
        </p:nvSpPr>
        <p:spPr>
          <a:prstGeom prst="rect">
            <a:avLst/>
          </a:prstGeom>
        </p:spPr>
        <p:txBody>
          <a:bodyPr/>
          <a:lstStyle/>
          <a:p>
            <a:pPr/>
          </a:p>
        </p:txBody>
      </p:sp>
      <p:sp>
        <p:nvSpPr>
          <p:cNvPr id="363" name="Diabildspunkttext"/>
          <p:cNvSpPr txBox="1"/>
          <p:nvPr>
            <p:ph type="body" idx="1"/>
          </p:nvPr>
        </p:nvSpPr>
        <p:spPr>
          <a:prstGeom prst="rect">
            <a:avLst/>
          </a:prstGeom>
        </p:spPr>
        <p:txBody>
          <a:bodyPr/>
          <a:lstStyle/>
          <a:p>
            <a:pPr/>
          </a:p>
        </p:txBody>
      </p:sp>
      <p:pic>
        <p:nvPicPr>
          <p:cNvPr id="364" name="WWF Lärarpresentation 2023_Sida_33.png" descr="WWF Lärarpresentation 2023_Sida_33.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Diabildstitel"/>
          <p:cNvSpPr txBox="1"/>
          <p:nvPr>
            <p:ph type="title"/>
          </p:nvPr>
        </p:nvSpPr>
        <p:spPr>
          <a:prstGeom prst="rect">
            <a:avLst/>
          </a:prstGeom>
        </p:spPr>
        <p:txBody>
          <a:bodyPr/>
          <a:lstStyle/>
          <a:p>
            <a:pPr/>
          </a:p>
        </p:txBody>
      </p:sp>
      <p:sp>
        <p:nvSpPr>
          <p:cNvPr id="164" name="Diabildsundertitel"/>
          <p:cNvSpPr txBox="1"/>
          <p:nvPr>
            <p:ph type="body" idx="21"/>
          </p:nvPr>
        </p:nvSpPr>
        <p:spPr>
          <a:prstGeom prst="rect">
            <a:avLst/>
          </a:prstGeom>
        </p:spPr>
        <p:txBody>
          <a:bodyPr/>
          <a:lstStyle/>
          <a:p>
            <a:pPr/>
          </a:p>
        </p:txBody>
      </p:sp>
      <p:sp>
        <p:nvSpPr>
          <p:cNvPr id="165" name="Diabildspunkttext"/>
          <p:cNvSpPr txBox="1"/>
          <p:nvPr>
            <p:ph type="body" idx="1"/>
          </p:nvPr>
        </p:nvSpPr>
        <p:spPr>
          <a:prstGeom prst="rect">
            <a:avLst/>
          </a:prstGeom>
        </p:spPr>
        <p:txBody>
          <a:bodyPr/>
          <a:lstStyle/>
          <a:p>
            <a:pPr/>
          </a:p>
        </p:txBody>
      </p:sp>
      <p:pic>
        <p:nvPicPr>
          <p:cNvPr id="166" name="WWF Lärarpresentation 2023_Sida_04.png" descr="WWF Lärarpresentation 2023_Sida_04.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Diabildstitel"/>
          <p:cNvSpPr txBox="1"/>
          <p:nvPr>
            <p:ph type="title"/>
          </p:nvPr>
        </p:nvSpPr>
        <p:spPr>
          <a:prstGeom prst="rect">
            <a:avLst/>
          </a:prstGeom>
        </p:spPr>
        <p:txBody>
          <a:bodyPr/>
          <a:lstStyle/>
          <a:p>
            <a:pPr/>
          </a:p>
        </p:txBody>
      </p:sp>
      <p:sp>
        <p:nvSpPr>
          <p:cNvPr id="171" name="Diabildsundertitel"/>
          <p:cNvSpPr txBox="1"/>
          <p:nvPr>
            <p:ph type="body" idx="21"/>
          </p:nvPr>
        </p:nvSpPr>
        <p:spPr>
          <a:prstGeom prst="rect">
            <a:avLst/>
          </a:prstGeom>
        </p:spPr>
        <p:txBody>
          <a:bodyPr/>
          <a:lstStyle/>
          <a:p>
            <a:pPr/>
          </a:p>
        </p:txBody>
      </p:sp>
      <p:sp>
        <p:nvSpPr>
          <p:cNvPr id="172" name="Diabildspunkttext"/>
          <p:cNvSpPr txBox="1"/>
          <p:nvPr>
            <p:ph type="body" idx="1"/>
          </p:nvPr>
        </p:nvSpPr>
        <p:spPr>
          <a:prstGeom prst="rect">
            <a:avLst/>
          </a:prstGeom>
        </p:spPr>
        <p:txBody>
          <a:bodyPr/>
          <a:lstStyle/>
          <a:p>
            <a:pPr/>
          </a:p>
        </p:txBody>
      </p:sp>
      <p:pic>
        <p:nvPicPr>
          <p:cNvPr id="173" name="WWF Lärarpresentation 2023_Sida_05.png" descr="WWF Lärarpresentation 2023_Sida_05.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Diabildstitel"/>
          <p:cNvSpPr txBox="1"/>
          <p:nvPr>
            <p:ph type="title"/>
          </p:nvPr>
        </p:nvSpPr>
        <p:spPr>
          <a:prstGeom prst="rect">
            <a:avLst/>
          </a:prstGeom>
        </p:spPr>
        <p:txBody>
          <a:bodyPr/>
          <a:lstStyle/>
          <a:p>
            <a:pPr/>
          </a:p>
        </p:txBody>
      </p:sp>
      <p:sp>
        <p:nvSpPr>
          <p:cNvPr id="178" name="Diabildsundertitel"/>
          <p:cNvSpPr txBox="1"/>
          <p:nvPr>
            <p:ph type="body" idx="21"/>
          </p:nvPr>
        </p:nvSpPr>
        <p:spPr>
          <a:prstGeom prst="rect">
            <a:avLst/>
          </a:prstGeom>
        </p:spPr>
        <p:txBody>
          <a:bodyPr/>
          <a:lstStyle/>
          <a:p>
            <a:pPr/>
          </a:p>
        </p:txBody>
      </p:sp>
      <p:sp>
        <p:nvSpPr>
          <p:cNvPr id="179" name="Diabildspunkttext"/>
          <p:cNvSpPr txBox="1"/>
          <p:nvPr>
            <p:ph type="body" idx="1"/>
          </p:nvPr>
        </p:nvSpPr>
        <p:spPr>
          <a:prstGeom prst="rect">
            <a:avLst/>
          </a:prstGeom>
        </p:spPr>
        <p:txBody>
          <a:bodyPr/>
          <a:lstStyle/>
          <a:p>
            <a:pPr/>
          </a:p>
        </p:txBody>
      </p:sp>
      <p:pic>
        <p:nvPicPr>
          <p:cNvPr id="180" name="WWF Lärarpresentation 2023_Sida_06.png" descr="WWF Lärarpresentation 2023_Sida_06.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Diabildstitel"/>
          <p:cNvSpPr txBox="1"/>
          <p:nvPr>
            <p:ph type="title"/>
          </p:nvPr>
        </p:nvSpPr>
        <p:spPr>
          <a:prstGeom prst="rect">
            <a:avLst/>
          </a:prstGeom>
        </p:spPr>
        <p:txBody>
          <a:bodyPr/>
          <a:lstStyle/>
          <a:p>
            <a:pPr/>
          </a:p>
        </p:txBody>
      </p:sp>
      <p:sp>
        <p:nvSpPr>
          <p:cNvPr id="185" name="Diabildsundertitel"/>
          <p:cNvSpPr txBox="1"/>
          <p:nvPr>
            <p:ph type="body" idx="21"/>
          </p:nvPr>
        </p:nvSpPr>
        <p:spPr>
          <a:prstGeom prst="rect">
            <a:avLst/>
          </a:prstGeom>
        </p:spPr>
        <p:txBody>
          <a:bodyPr/>
          <a:lstStyle/>
          <a:p>
            <a:pPr/>
          </a:p>
        </p:txBody>
      </p:sp>
      <p:sp>
        <p:nvSpPr>
          <p:cNvPr id="186" name="Diabildspunkttext"/>
          <p:cNvSpPr txBox="1"/>
          <p:nvPr>
            <p:ph type="body" idx="1"/>
          </p:nvPr>
        </p:nvSpPr>
        <p:spPr>
          <a:prstGeom prst="rect">
            <a:avLst/>
          </a:prstGeom>
        </p:spPr>
        <p:txBody>
          <a:bodyPr/>
          <a:lstStyle/>
          <a:p>
            <a:pPr/>
          </a:p>
        </p:txBody>
      </p:sp>
      <p:pic>
        <p:nvPicPr>
          <p:cNvPr id="187" name="WWF Lärarpresentation 2023_Sida_07.png" descr="WWF Lärarpresentation 2023_Sida_07.png">
            <a:hlinkClick r:id="rId3" invalidUrl="" action="" tgtFrame="" tooltip="" history="1" highlightClick="0" endSnd="0"/>
          </p:cNvPr>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Diabildstitel"/>
          <p:cNvSpPr txBox="1"/>
          <p:nvPr>
            <p:ph type="title"/>
          </p:nvPr>
        </p:nvSpPr>
        <p:spPr>
          <a:prstGeom prst="rect">
            <a:avLst/>
          </a:prstGeom>
        </p:spPr>
        <p:txBody>
          <a:bodyPr/>
          <a:lstStyle/>
          <a:p>
            <a:pPr/>
          </a:p>
        </p:txBody>
      </p:sp>
      <p:sp>
        <p:nvSpPr>
          <p:cNvPr id="192" name="Diabildsundertitel"/>
          <p:cNvSpPr txBox="1"/>
          <p:nvPr>
            <p:ph type="body" idx="21"/>
          </p:nvPr>
        </p:nvSpPr>
        <p:spPr>
          <a:prstGeom prst="rect">
            <a:avLst/>
          </a:prstGeom>
        </p:spPr>
        <p:txBody>
          <a:bodyPr/>
          <a:lstStyle/>
          <a:p>
            <a:pPr/>
          </a:p>
        </p:txBody>
      </p:sp>
      <p:sp>
        <p:nvSpPr>
          <p:cNvPr id="193" name="Diabildspunkttext"/>
          <p:cNvSpPr txBox="1"/>
          <p:nvPr>
            <p:ph type="body" idx="1"/>
          </p:nvPr>
        </p:nvSpPr>
        <p:spPr>
          <a:prstGeom prst="rect">
            <a:avLst/>
          </a:prstGeom>
        </p:spPr>
        <p:txBody>
          <a:bodyPr/>
          <a:lstStyle/>
          <a:p>
            <a:pPr/>
          </a:p>
        </p:txBody>
      </p:sp>
      <p:pic>
        <p:nvPicPr>
          <p:cNvPr id="194" name="WWF Lärarpresentation 2023_Sida_08.png" descr="WWF Lärarpresentation 2023_Sida_08.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Diabildstitel"/>
          <p:cNvSpPr txBox="1"/>
          <p:nvPr>
            <p:ph type="title"/>
          </p:nvPr>
        </p:nvSpPr>
        <p:spPr>
          <a:prstGeom prst="rect">
            <a:avLst/>
          </a:prstGeom>
        </p:spPr>
        <p:txBody>
          <a:bodyPr/>
          <a:lstStyle/>
          <a:p>
            <a:pPr/>
          </a:p>
        </p:txBody>
      </p:sp>
      <p:sp>
        <p:nvSpPr>
          <p:cNvPr id="199" name="Diabildsundertitel"/>
          <p:cNvSpPr txBox="1"/>
          <p:nvPr>
            <p:ph type="body" idx="21"/>
          </p:nvPr>
        </p:nvSpPr>
        <p:spPr>
          <a:prstGeom prst="rect">
            <a:avLst/>
          </a:prstGeom>
        </p:spPr>
        <p:txBody>
          <a:bodyPr/>
          <a:lstStyle/>
          <a:p>
            <a:pPr/>
          </a:p>
        </p:txBody>
      </p:sp>
      <p:sp>
        <p:nvSpPr>
          <p:cNvPr id="200" name="Diabildspunkttext"/>
          <p:cNvSpPr txBox="1"/>
          <p:nvPr>
            <p:ph type="body" idx="1"/>
          </p:nvPr>
        </p:nvSpPr>
        <p:spPr>
          <a:prstGeom prst="rect">
            <a:avLst/>
          </a:prstGeom>
        </p:spPr>
        <p:txBody>
          <a:bodyPr/>
          <a:lstStyle/>
          <a:p>
            <a:pPr/>
          </a:p>
        </p:txBody>
      </p:sp>
      <p:pic>
        <p:nvPicPr>
          <p:cNvPr id="201" name="WWF Lärarpresentation 2023_Sida_09.png" descr="WWF Lärarpresentation 2023_Sida_09.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